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0" r:id="rId7"/>
    <p:sldId id="261" r:id="rId8"/>
    <p:sldId id="281" r:id="rId9"/>
    <p:sldId id="282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83" r:id="rId23"/>
    <p:sldId id="284" r:id="rId24"/>
    <p:sldId id="274" r:id="rId25"/>
    <p:sldId id="275" r:id="rId26"/>
    <p:sldId id="276" r:id="rId27"/>
    <p:sldId id="277" r:id="rId28"/>
    <p:sldId id="278" r:id="rId29"/>
    <p:sldId id="27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E512C-AD65-AB59-A9CE-51A77E320DB6}" v="86" dt="2024-09-20T18:13:08.005"/>
    <p1510:client id="{1CA5D6F0-D678-AABB-AAB0-FF64F0EEDA8A}" v="321" dt="2024-09-21T17:47:27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A0FACB-1AFD-4BB9-8BC1-37834092CA8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87ADD82-3525-4B7B-8D52-7F5E0C82BC90}">
      <dgm:prSet/>
      <dgm:spPr/>
      <dgm:t>
        <a:bodyPr/>
        <a:lstStyle/>
        <a:p>
          <a:pPr rtl="0"/>
          <a:r>
            <a:rPr lang="en-US" dirty="0"/>
            <a:t>“Whatever is true, whatever is noble, whatever is right...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/>
            <a:t>think about such things.”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>
              <a:solidFill>
                <a:srgbClr val="000000"/>
              </a:solidFill>
              <a:latin typeface="Calibri"/>
              <a:cs typeface="Calibri"/>
            </a:rPr>
            <a:t>Philippians 4:8  </a:t>
          </a:r>
        </a:p>
      </dgm:t>
    </dgm:pt>
    <dgm:pt modelId="{BC3785F1-B6E1-4EAE-9FF8-DAF86725D8D5}" type="parTrans" cxnId="{29523CBE-4B14-4796-A0D4-A8F4239C7DA3}">
      <dgm:prSet/>
      <dgm:spPr/>
      <dgm:t>
        <a:bodyPr/>
        <a:lstStyle/>
        <a:p>
          <a:endParaRPr lang="en-US"/>
        </a:p>
      </dgm:t>
    </dgm:pt>
    <dgm:pt modelId="{5315A9B3-5FE8-439C-A953-065A86D3D326}" type="sibTrans" cxnId="{29523CBE-4B14-4796-A0D4-A8F4239C7DA3}">
      <dgm:prSet/>
      <dgm:spPr/>
      <dgm:t>
        <a:bodyPr/>
        <a:lstStyle/>
        <a:p>
          <a:endParaRPr lang="en-US"/>
        </a:p>
      </dgm:t>
    </dgm:pt>
    <dgm:pt modelId="{53CBD902-29B1-4153-ADBE-80532E469066}">
      <dgm:prSet/>
      <dgm:spPr/>
      <dgm:t>
        <a:bodyPr/>
        <a:lstStyle/>
        <a:p>
          <a:r>
            <a:rPr lang="en-US" dirty="0"/>
            <a:t>Be cautious about what you consume online. Focus on content that uplifts and grows your faith.</a:t>
          </a:r>
        </a:p>
      </dgm:t>
    </dgm:pt>
    <dgm:pt modelId="{D455AA58-17BA-4990-8124-B7780668B224}" type="parTrans" cxnId="{D094C43A-4F78-40FA-9BF9-16A8989441C8}">
      <dgm:prSet/>
      <dgm:spPr/>
      <dgm:t>
        <a:bodyPr/>
        <a:lstStyle/>
        <a:p>
          <a:endParaRPr lang="en-US"/>
        </a:p>
      </dgm:t>
    </dgm:pt>
    <dgm:pt modelId="{8B7BC5BD-89F1-436E-85DB-68396003292B}" type="sibTrans" cxnId="{D094C43A-4F78-40FA-9BF9-16A8989441C8}">
      <dgm:prSet/>
      <dgm:spPr/>
      <dgm:t>
        <a:bodyPr/>
        <a:lstStyle/>
        <a:p>
          <a:endParaRPr lang="en-US"/>
        </a:p>
      </dgm:t>
    </dgm:pt>
    <dgm:pt modelId="{F63D2112-CFDD-4138-8D64-D0469FB3B25F}" type="pres">
      <dgm:prSet presAssocID="{C0A0FACB-1AFD-4BB9-8BC1-37834092CA8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C829F50-8EBB-4FA8-A928-7731AC192BD9}" type="pres">
      <dgm:prSet presAssocID="{C87ADD82-3525-4B7B-8D52-7F5E0C82BC90}" presName="thickLine" presStyleLbl="alignNode1" presStyleIdx="0" presStyleCnt="2"/>
      <dgm:spPr/>
    </dgm:pt>
    <dgm:pt modelId="{98633702-4959-4741-B2A6-C47C6748A41C}" type="pres">
      <dgm:prSet presAssocID="{C87ADD82-3525-4B7B-8D52-7F5E0C82BC90}" presName="horz1" presStyleCnt="0"/>
      <dgm:spPr/>
    </dgm:pt>
    <dgm:pt modelId="{EC08BCB7-4F1B-4550-93D6-F05866062140}" type="pres">
      <dgm:prSet presAssocID="{C87ADD82-3525-4B7B-8D52-7F5E0C82BC90}" presName="tx1" presStyleLbl="revTx" presStyleIdx="0" presStyleCnt="2"/>
      <dgm:spPr/>
      <dgm:t>
        <a:bodyPr/>
        <a:lstStyle/>
        <a:p>
          <a:endParaRPr lang="en-US"/>
        </a:p>
      </dgm:t>
    </dgm:pt>
    <dgm:pt modelId="{810E28D8-D9FC-4B1F-8C11-9D57FE4D11D7}" type="pres">
      <dgm:prSet presAssocID="{C87ADD82-3525-4B7B-8D52-7F5E0C82BC90}" presName="vert1" presStyleCnt="0"/>
      <dgm:spPr/>
    </dgm:pt>
    <dgm:pt modelId="{CFF3A42E-862E-48FC-8058-6CECDBBDE7EC}" type="pres">
      <dgm:prSet presAssocID="{53CBD902-29B1-4153-ADBE-80532E469066}" presName="thickLine" presStyleLbl="alignNode1" presStyleIdx="1" presStyleCnt="2"/>
      <dgm:spPr/>
    </dgm:pt>
    <dgm:pt modelId="{593D13D0-F5CA-4976-82B2-85183EE30893}" type="pres">
      <dgm:prSet presAssocID="{53CBD902-29B1-4153-ADBE-80532E469066}" presName="horz1" presStyleCnt="0"/>
      <dgm:spPr/>
    </dgm:pt>
    <dgm:pt modelId="{5F039327-9C9D-4B38-BB52-DC5AED722782}" type="pres">
      <dgm:prSet presAssocID="{53CBD902-29B1-4153-ADBE-80532E469066}" presName="tx1" presStyleLbl="revTx" presStyleIdx="1" presStyleCnt="2"/>
      <dgm:spPr/>
      <dgm:t>
        <a:bodyPr/>
        <a:lstStyle/>
        <a:p>
          <a:endParaRPr lang="en-US"/>
        </a:p>
      </dgm:t>
    </dgm:pt>
    <dgm:pt modelId="{327A760B-0AA7-4755-9E24-2FB9F2210544}" type="pres">
      <dgm:prSet presAssocID="{53CBD902-29B1-4153-ADBE-80532E469066}" presName="vert1" presStyleCnt="0"/>
      <dgm:spPr/>
    </dgm:pt>
  </dgm:ptLst>
  <dgm:cxnLst>
    <dgm:cxn modelId="{29523CBE-4B14-4796-A0D4-A8F4239C7DA3}" srcId="{C0A0FACB-1AFD-4BB9-8BC1-37834092CA80}" destId="{C87ADD82-3525-4B7B-8D52-7F5E0C82BC90}" srcOrd="0" destOrd="0" parTransId="{BC3785F1-B6E1-4EAE-9FF8-DAF86725D8D5}" sibTransId="{5315A9B3-5FE8-439C-A953-065A86D3D326}"/>
    <dgm:cxn modelId="{D094C43A-4F78-40FA-9BF9-16A8989441C8}" srcId="{C0A0FACB-1AFD-4BB9-8BC1-37834092CA80}" destId="{53CBD902-29B1-4153-ADBE-80532E469066}" srcOrd="1" destOrd="0" parTransId="{D455AA58-17BA-4990-8124-B7780668B224}" sibTransId="{8B7BC5BD-89F1-436E-85DB-68396003292B}"/>
    <dgm:cxn modelId="{8FDAEE1E-E7EF-43E8-A671-6B5B6F4236BF}" type="presOf" srcId="{C87ADD82-3525-4B7B-8D52-7F5E0C82BC90}" destId="{EC08BCB7-4F1B-4550-93D6-F05866062140}" srcOrd="0" destOrd="0" presId="urn:microsoft.com/office/officeart/2008/layout/LinedList"/>
    <dgm:cxn modelId="{9502C698-84CA-4F2B-B6C6-CBD522978E6A}" type="presOf" srcId="{53CBD902-29B1-4153-ADBE-80532E469066}" destId="{5F039327-9C9D-4B38-BB52-DC5AED722782}" srcOrd="0" destOrd="0" presId="urn:microsoft.com/office/officeart/2008/layout/LinedList"/>
    <dgm:cxn modelId="{DD0B27C3-F708-4C5F-9235-926296B4490B}" type="presOf" srcId="{C0A0FACB-1AFD-4BB9-8BC1-37834092CA80}" destId="{F63D2112-CFDD-4138-8D64-D0469FB3B25F}" srcOrd="0" destOrd="0" presId="urn:microsoft.com/office/officeart/2008/layout/LinedList"/>
    <dgm:cxn modelId="{4912655A-64F4-4020-A20D-8397AACA1F58}" type="presParOf" srcId="{F63D2112-CFDD-4138-8D64-D0469FB3B25F}" destId="{6C829F50-8EBB-4FA8-A928-7731AC192BD9}" srcOrd="0" destOrd="0" presId="urn:microsoft.com/office/officeart/2008/layout/LinedList"/>
    <dgm:cxn modelId="{F51C67E4-B5E0-4287-ABF3-FCC3FA8018C3}" type="presParOf" srcId="{F63D2112-CFDD-4138-8D64-D0469FB3B25F}" destId="{98633702-4959-4741-B2A6-C47C6748A41C}" srcOrd="1" destOrd="0" presId="urn:microsoft.com/office/officeart/2008/layout/LinedList"/>
    <dgm:cxn modelId="{E2A3B249-403D-4706-B96C-5C61D05D3D6A}" type="presParOf" srcId="{98633702-4959-4741-B2A6-C47C6748A41C}" destId="{EC08BCB7-4F1B-4550-93D6-F05866062140}" srcOrd="0" destOrd="0" presId="urn:microsoft.com/office/officeart/2008/layout/LinedList"/>
    <dgm:cxn modelId="{4C67272A-E98F-4A46-8375-27FB04459F1A}" type="presParOf" srcId="{98633702-4959-4741-B2A6-C47C6748A41C}" destId="{810E28D8-D9FC-4B1F-8C11-9D57FE4D11D7}" srcOrd="1" destOrd="0" presId="urn:microsoft.com/office/officeart/2008/layout/LinedList"/>
    <dgm:cxn modelId="{6F913209-07E4-4BE4-8BDA-DDC28181B3BB}" type="presParOf" srcId="{F63D2112-CFDD-4138-8D64-D0469FB3B25F}" destId="{CFF3A42E-862E-48FC-8058-6CECDBBDE7EC}" srcOrd="2" destOrd="0" presId="urn:microsoft.com/office/officeart/2008/layout/LinedList"/>
    <dgm:cxn modelId="{F1C4E20E-08A0-4578-AC40-425AC786ED84}" type="presParOf" srcId="{F63D2112-CFDD-4138-8D64-D0469FB3B25F}" destId="{593D13D0-F5CA-4976-82B2-85183EE30893}" srcOrd="3" destOrd="0" presId="urn:microsoft.com/office/officeart/2008/layout/LinedList"/>
    <dgm:cxn modelId="{ABBDFEBB-E2F3-4023-879E-DC9A977EB779}" type="presParOf" srcId="{593D13D0-F5CA-4976-82B2-85183EE30893}" destId="{5F039327-9C9D-4B38-BB52-DC5AED722782}" srcOrd="0" destOrd="0" presId="urn:microsoft.com/office/officeart/2008/layout/LinedList"/>
    <dgm:cxn modelId="{5371B39F-4182-4B64-989A-AFE434FD8D05}" type="presParOf" srcId="{593D13D0-F5CA-4976-82B2-85183EE30893}" destId="{327A760B-0AA7-4755-9E24-2FB9F221054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29F50-8EBB-4FA8-A928-7731AC192BD9}">
      <dsp:nvSpPr>
        <dsp:cNvPr id="0" name=""/>
        <dsp:cNvSpPr/>
      </dsp:nvSpPr>
      <dsp:spPr>
        <a:xfrm>
          <a:off x="0" y="0"/>
          <a:ext cx="65892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8BCB7-4F1B-4550-93D6-F05866062140}">
      <dsp:nvSpPr>
        <dsp:cNvPr id="0" name=""/>
        <dsp:cNvSpPr/>
      </dsp:nvSpPr>
      <dsp:spPr>
        <a:xfrm>
          <a:off x="0" y="0"/>
          <a:ext cx="6589260" cy="2621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/>
            <a:t>“Whatever is true, whatever is noble, whatever is right...</a:t>
          </a:r>
          <a:r>
            <a:rPr lang="en-US" sz="4100" kern="1200" dirty="0">
              <a:latin typeface="Calibri Light" panose="020F0302020204030204"/>
            </a:rPr>
            <a:t> </a:t>
          </a:r>
          <a:r>
            <a:rPr lang="en-US" sz="4100" kern="1200" dirty="0"/>
            <a:t>think about such things.”</a:t>
          </a:r>
          <a:r>
            <a:rPr lang="en-US" sz="4100" kern="1200" dirty="0">
              <a:latin typeface="Calibri Light" panose="020F0302020204030204"/>
            </a:rPr>
            <a:t> </a:t>
          </a:r>
          <a:r>
            <a:rPr lang="en-US" sz="4100" kern="1200" dirty="0">
              <a:solidFill>
                <a:srgbClr val="000000"/>
              </a:solidFill>
              <a:latin typeface="Calibri"/>
              <a:cs typeface="Calibri"/>
            </a:rPr>
            <a:t>Philippians 4:8  </a:t>
          </a:r>
        </a:p>
      </dsp:txBody>
      <dsp:txXfrm>
        <a:off x="0" y="0"/>
        <a:ext cx="6589260" cy="2621996"/>
      </dsp:txXfrm>
    </dsp:sp>
    <dsp:sp modelId="{CFF3A42E-862E-48FC-8058-6CECDBBDE7EC}">
      <dsp:nvSpPr>
        <dsp:cNvPr id="0" name=""/>
        <dsp:cNvSpPr/>
      </dsp:nvSpPr>
      <dsp:spPr>
        <a:xfrm>
          <a:off x="0" y="2621996"/>
          <a:ext cx="6589260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039327-9C9D-4B38-BB52-DC5AED722782}">
      <dsp:nvSpPr>
        <dsp:cNvPr id="0" name=""/>
        <dsp:cNvSpPr/>
      </dsp:nvSpPr>
      <dsp:spPr>
        <a:xfrm>
          <a:off x="0" y="2621996"/>
          <a:ext cx="6589260" cy="2621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/>
            <a:t>Be cautious about what you consume online. Focus on content that uplifts and grows your faith.</a:t>
          </a:r>
        </a:p>
      </dsp:txBody>
      <dsp:txXfrm>
        <a:off x="0" y="2621996"/>
        <a:ext cx="6589260" cy="2621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80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36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50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8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0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7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25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3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75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8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6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330E8-8207-472E-A182-BBB5D6927BDD}" type="datetimeFigureOut">
              <a:rPr lang="en-US" smtClean="0"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29D1A-7126-4FC4-BA79-A3D87393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8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32329-technolog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Mobile_software_development_laboratory_in_The_Estonian_Information_Technology_College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euspert.com/create-your-career-as-a-social-media-manager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euspert.com/create-your-career-as-a-social-media-manager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euspert.com/create-your-career-as-a-social-media-manager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salt-png/download/26372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Mobile_software_development_laboratory_in_The_Estonian_Information_Technology_College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gccommunication/3965583947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ocialcovid.commons.gc.cuny.edu/the-positive-effect-of-social-media-while-covid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32329-technolog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hand holding a computer and a globe&#10;&#10;Description automatically generated">
            <a:extLst>
              <a:ext uri="{FF2B5EF4-FFF2-40B4-BE49-F238E27FC236}">
                <a16:creationId xmlns:a16="http://schemas.microsoft.com/office/drawing/2014/main" id="{B50060BD-4927-7CC2-7259-96846DF7C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r="29531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980" y="1768604"/>
            <a:ext cx="7799741" cy="27783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Consolas"/>
              </a:rPr>
              <a:t>THE CHRISTIAN YOUTH AS DIGITAL CHAMPIONS</a:t>
            </a:r>
            <a:endParaRPr lang="en-US" dirty="0">
              <a:solidFill>
                <a:schemeClr val="bg1"/>
              </a:solidFill>
              <a:latin typeface="Consola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751746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By Apostle Ebenezer </a:t>
            </a:r>
            <a:r>
              <a:rPr lang="en-US" dirty="0" smtClean="0">
                <a:solidFill>
                  <a:schemeClr val="bg1"/>
                </a:solidFill>
              </a:rPr>
              <a:t>Hagan </a:t>
            </a:r>
          </a:p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(Youth Director of The Church of Pentecost)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858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Lit lightbulb lamp">
            <a:extLst>
              <a:ext uri="{FF2B5EF4-FFF2-40B4-BE49-F238E27FC236}">
                <a16:creationId xmlns:a16="http://schemas.microsoft.com/office/drawing/2014/main" id="{FD782F15-EF78-E2F7-E9CC-27AD3460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1" r="7133" b="-1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227" y="2290864"/>
            <a:ext cx="4140013" cy="19370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Consolas"/>
              </a:rPr>
              <a:t>You are the light of the world...</a:t>
            </a:r>
            <a:endParaRPr lang="en-US" sz="4400" dirty="0">
              <a:latin typeface="Consolas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21323-9149-F1FF-1C8C-74F7844BE2CA}"/>
              </a:ext>
            </a:extLst>
          </p:cNvPr>
          <p:cNvSpPr txBox="1"/>
          <p:nvPr/>
        </p:nvSpPr>
        <p:spPr>
          <a:xfrm>
            <a:off x="7030036" y="4243239"/>
            <a:ext cx="317671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onsolas"/>
                <a:ea typeface="Calibri"/>
                <a:cs typeface="Calibri"/>
              </a:rPr>
              <a:t>Matthew 5:14-16 </a:t>
            </a:r>
            <a:endParaRPr lang="en-US" dirty="0">
              <a:solidFill>
                <a:srgbClr val="C00000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82573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computers on a table&#10;&#10;Description automatically generated">
            <a:extLst>
              <a:ext uri="{FF2B5EF4-FFF2-40B4-BE49-F238E27FC236}">
                <a16:creationId xmlns:a16="http://schemas.microsoft.com/office/drawing/2014/main" id="{C3E7288E-6E51-BD01-0461-F22783D3A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1328" b="6835"/>
          <a:stretch/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25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0D366F-455D-4298-97E9-89785ADAE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25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4822" y="1745798"/>
            <a:ext cx="4915274" cy="366484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600" dirty="0">
                <a:latin typeface="Consolas" panose="020B0609020204030204" pitchFamily="49" charset="0"/>
              </a:rPr>
              <a:t>Today’s youth are living in an age defined by technology</a:t>
            </a:r>
            <a:r>
              <a:rPr lang="en-US" sz="2600" dirty="0" smtClean="0">
                <a:latin typeface="Consolas" panose="020B0609020204030204" pitchFamily="49" charset="0"/>
              </a:rPr>
              <a:t>.</a:t>
            </a:r>
          </a:p>
          <a:p>
            <a:r>
              <a:rPr lang="en-US" sz="2600" spc="-35" dirty="0">
                <a:latin typeface="Consolas" panose="020B0609020204030204" pitchFamily="49" charset="0"/>
                <a:cs typeface="Verdana"/>
              </a:rPr>
              <a:t>With </a:t>
            </a:r>
            <a:r>
              <a:rPr lang="en-US" sz="2600" spc="-125" dirty="0">
                <a:latin typeface="Consolas" panose="020B0609020204030204" pitchFamily="49" charset="0"/>
                <a:cs typeface="Verdana"/>
              </a:rPr>
              <a:t>the </a:t>
            </a:r>
            <a:r>
              <a:rPr lang="en-US" sz="2600" spc="-175" dirty="0">
                <a:latin typeface="Consolas" panose="020B0609020204030204" pitchFamily="49" charset="0"/>
                <a:cs typeface="Verdana"/>
              </a:rPr>
              <a:t>pervasive</a:t>
            </a:r>
            <a:r>
              <a:rPr lang="en-US" sz="2600" spc="-170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80" dirty="0">
                <a:latin typeface="Consolas" panose="020B0609020204030204" pitchFamily="49" charset="0"/>
                <a:cs typeface="Verdana"/>
              </a:rPr>
              <a:t>reach</a:t>
            </a:r>
            <a:r>
              <a:rPr lang="en-US" sz="2600" spc="-17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75" dirty="0">
                <a:latin typeface="Consolas" panose="020B0609020204030204" pitchFamily="49" charset="0"/>
                <a:cs typeface="Verdana"/>
              </a:rPr>
              <a:t>of </a:t>
            </a:r>
            <a:r>
              <a:rPr lang="en-US" sz="2600" spc="-170" dirty="0">
                <a:latin typeface="Consolas" panose="020B0609020204030204" pitchFamily="49" charset="0"/>
                <a:cs typeface="Verdana"/>
              </a:rPr>
              <a:t>technology,</a:t>
            </a:r>
            <a:r>
              <a:rPr lang="en-US" sz="2600" spc="-16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40" dirty="0">
                <a:latin typeface="Consolas" panose="020B0609020204030204" pitchFamily="49" charset="0"/>
                <a:cs typeface="Verdana"/>
              </a:rPr>
              <a:t>our </a:t>
            </a:r>
            <a:r>
              <a:rPr lang="en-US" sz="2600" spc="-13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220" dirty="0">
                <a:latin typeface="Consolas" panose="020B0609020204030204" pitchFamily="49" charset="0"/>
                <a:cs typeface="Verdana"/>
              </a:rPr>
              <a:t>y</a:t>
            </a:r>
            <a:r>
              <a:rPr lang="en-US" sz="2600" spc="-120" dirty="0">
                <a:latin typeface="Consolas" panose="020B0609020204030204" pitchFamily="49" charset="0"/>
                <a:cs typeface="Verdana"/>
              </a:rPr>
              <a:t>outh</a:t>
            </a:r>
            <a:r>
              <a:rPr lang="en-US" sz="2600" spc="-24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204" dirty="0">
                <a:latin typeface="Consolas" panose="020B0609020204030204" pitchFamily="49" charset="0"/>
                <a:cs typeface="Verdana"/>
              </a:rPr>
              <a:t>ha</a:t>
            </a:r>
            <a:r>
              <a:rPr lang="en-US" sz="2600" spc="-220" dirty="0">
                <a:latin typeface="Consolas" panose="020B0609020204030204" pitchFamily="49" charset="0"/>
                <a:cs typeface="Verdana"/>
              </a:rPr>
              <a:t>v</a:t>
            </a:r>
            <a:r>
              <a:rPr lang="en-US" sz="2600" spc="-190" dirty="0">
                <a:latin typeface="Consolas" panose="020B0609020204030204" pitchFamily="49" charset="0"/>
                <a:cs typeface="Verdana"/>
              </a:rPr>
              <a:t>e</a:t>
            </a:r>
            <a:r>
              <a:rPr lang="en-US" sz="2600" spc="-23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75" dirty="0">
                <a:latin typeface="Consolas" panose="020B0609020204030204" pitchFamily="49" charset="0"/>
                <a:cs typeface="Verdana"/>
              </a:rPr>
              <a:t>access</a:t>
            </a:r>
            <a:r>
              <a:rPr lang="en-US" sz="2600" spc="-240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75" dirty="0">
                <a:latin typeface="Consolas" panose="020B0609020204030204" pitchFamily="49" charset="0"/>
                <a:cs typeface="Verdana"/>
              </a:rPr>
              <a:t>t</a:t>
            </a:r>
            <a:r>
              <a:rPr lang="en-US" sz="2600" spc="-100" dirty="0">
                <a:latin typeface="Consolas" panose="020B0609020204030204" pitchFamily="49" charset="0"/>
                <a:cs typeface="Verdana"/>
              </a:rPr>
              <a:t>o</a:t>
            </a:r>
            <a:r>
              <a:rPr lang="en-US" sz="2600" spc="-240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65" dirty="0">
                <a:latin typeface="Consolas" panose="020B0609020204030204" pitchFamily="49" charset="0"/>
                <a:cs typeface="Verdana"/>
              </a:rPr>
              <a:t>p</a:t>
            </a:r>
            <a:r>
              <a:rPr lang="en-US" sz="2600" spc="-85" dirty="0">
                <a:latin typeface="Consolas" panose="020B0609020204030204" pitchFamily="49" charset="0"/>
                <a:cs typeface="Verdana"/>
              </a:rPr>
              <a:t>l</a:t>
            </a:r>
            <a:r>
              <a:rPr lang="en-US" sz="2600" spc="-170" dirty="0">
                <a:latin typeface="Consolas" panose="020B0609020204030204" pitchFamily="49" charset="0"/>
                <a:cs typeface="Verdana"/>
              </a:rPr>
              <a:t>a</a:t>
            </a:r>
            <a:r>
              <a:rPr lang="en-US" sz="2600" spc="-105" dirty="0">
                <a:latin typeface="Consolas" panose="020B0609020204030204" pitchFamily="49" charset="0"/>
                <a:cs typeface="Verdana"/>
              </a:rPr>
              <a:t>t</a:t>
            </a:r>
            <a:r>
              <a:rPr lang="en-US" sz="2600" spc="-100" dirty="0">
                <a:latin typeface="Consolas" panose="020B0609020204030204" pitchFamily="49" charset="0"/>
                <a:cs typeface="Verdana"/>
              </a:rPr>
              <a:t>for</a:t>
            </a:r>
            <a:r>
              <a:rPr lang="en-US" sz="2600" spc="-225" dirty="0">
                <a:latin typeface="Consolas" panose="020B0609020204030204" pitchFamily="49" charset="0"/>
                <a:cs typeface="Verdana"/>
              </a:rPr>
              <a:t>ms</a:t>
            </a:r>
            <a:r>
              <a:rPr lang="en-US" sz="2600" spc="-24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14" dirty="0">
                <a:latin typeface="Consolas" panose="020B0609020204030204" pitchFamily="49" charset="0"/>
                <a:cs typeface="Verdana"/>
              </a:rPr>
              <a:t>that</a:t>
            </a:r>
            <a:r>
              <a:rPr lang="en-US" sz="2600" spc="-23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70" dirty="0">
                <a:latin typeface="Consolas" panose="020B0609020204030204" pitchFamily="49" charset="0"/>
                <a:cs typeface="Verdana"/>
              </a:rPr>
              <a:t>c</a:t>
            </a:r>
            <a:r>
              <a:rPr lang="en-US" sz="2600" spc="-190" dirty="0">
                <a:latin typeface="Consolas" panose="020B0609020204030204" pitchFamily="49" charset="0"/>
                <a:cs typeface="Verdana"/>
              </a:rPr>
              <a:t>a</a:t>
            </a:r>
            <a:r>
              <a:rPr lang="en-US" sz="2600" spc="-165" dirty="0">
                <a:latin typeface="Consolas" panose="020B0609020204030204" pitchFamily="49" charset="0"/>
                <a:cs typeface="Verdana"/>
              </a:rPr>
              <a:t>n</a:t>
            </a:r>
            <a:r>
              <a:rPr lang="en-US" sz="2600" spc="-24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90" dirty="0">
                <a:latin typeface="Consolas" panose="020B0609020204030204" pitchFamily="49" charset="0"/>
                <a:cs typeface="Verdana"/>
              </a:rPr>
              <a:t>ampl</a:t>
            </a:r>
            <a:r>
              <a:rPr lang="en-US" sz="2600" spc="-95" dirty="0">
                <a:latin typeface="Consolas" panose="020B0609020204030204" pitchFamily="49" charset="0"/>
                <a:cs typeface="Verdana"/>
              </a:rPr>
              <a:t>i</a:t>
            </a:r>
            <a:r>
              <a:rPr lang="en-US" sz="2600" spc="-90" dirty="0">
                <a:latin typeface="Consolas" panose="020B0609020204030204" pitchFamily="49" charset="0"/>
                <a:cs typeface="Verdana"/>
              </a:rPr>
              <a:t>fy  </a:t>
            </a:r>
            <a:r>
              <a:rPr lang="en-US" sz="2600" spc="-125" dirty="0">
                <a:latin typeface="Consolas" panose="020B0609020204030204" pitchFamily="49" charset="0"/>
                <a:cs typeface="Verdana"/>
              </a:rPr>
              <a:t>the</a:t>
            </a:r>
            <a:r>
              <a:rPr lang="en-US" sz="2600" spc="-75" dirty="0">
                <a:latin typeface="Consolas" panose="020B0609020204030204" pitchFamily="49" charset="0"/>
                <a:cs typeface="Verdana"/>
              </a:rPr>
              <a:t>i</a:t>
            </a:r>
            <a:r>
              <a:rPr lang="en-US" sz="2600" spc="-130" dirty="0">
                <a:latin typeface="Consolas" panose="020B0609020204030204" pitchFamily="49" charset="0"/>
                <a:cs typeface="Verdana"/>
              </a:rPr>
              <a:t>r</a:t>
            </a:r>
            <a:r>
              <a:rPr lang="en-US" sz="2600" spc="-260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220" dirty="0">
                <a:latin typeface="Consolas" panose="020B0609020204030204" pitchFamily="49" charset="0"/>
                <a:cs typeface="Verdana"/>
              </a:rPr>
              <a:t>v</a:t>
            </a:r>
            <a:r>
              <a:rPr lang="en-US" sz="2600" spc="-135" dirty="0">
                <a:latin typeface="Consolas" panose="020B0609020204030204" pitchFamily="49" charset="0"/>
                <a:cs typeface="Verdana"/>
              </a:rPr>
              <a:t>oices</a:t>
            </a:r>
            <a:r>
              <a:rPr lang="en-US" sz="2600" spc="-27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200" dirty="0">
                <a:latin typeface="Consolas" panose="020B0609020204030204" pitchFamily="49" charset="0"/>
                <a:cs typeface="Verdana"/>
              </a:rPr>
              <a:t>an</a:t>
            </a:r>
            <a:r>
              <a:rPr lang="en-US" sz="2600" spc="-195" dirty="0">
                <a:latin typeface="Consolas" panose="020B0609020204030204" pitchFamily="49" charset="0"/>
                <a:cs typeface="Verdana"/>
              </a:rPr>
              <a:t>d</a:t>
            </a:r>
            <a:r>
              <a:rPr lang="en-US" sz="2600" spc="-26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220" dirty="0">
                <a:latin typeface="Consolas" panose="020B0609020204030204" pitchFamily="49" charset="0"/>
                <a:cs typeface="Verdana"/>
              </a:rPr>
              <a:t>v</a:t>
            </a:r>
            <a:r>
              <a:rPr lang="en-US" sz="2600" spc="-175" dirty="0">
                <a:latin typeface="Consolas" panose="020B0609020204030204" pitchFamily="49" charset="0"/>
                <a:cs typeface="Verdana"/>
              </a:rPr>
              <a:t>alue</a:t>
            </a:r>
            <a:r>
              <a:rPr lang="en-US" sz="2600" spc="-165" dirty="0">
                <a:latin typeface="Consolas" panose="020B0609020204030204" pitchFamily="49" charset="0"/>
                <a:cs typeface="Verdana"/>
              </a:rPr>
              <a:t>s</a:t>
            </a:r>
            <a:r>
              <a:rPr lang="en-US" sz="2600" spc="-254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75" dirty="0">
                <a:latin typeface="Consolas" panose="020B0609020204030204" pitchFamily="49" charset="0"/>
                <a:cs typeface="Verdana"/>
              </a:rPr>
              <a:t>t</a:t>
            </a:r>
            <a:r>
              <a:rPr lang="en-US" sz="2600" spc="-100" dirty="0">
                <a:latin typeface="Consolas" panose="020B0609020204030204" pitchFamily="49" charset="0"/>
                <a:cs typeface="Verdana"/>
              </a:rPr>
              <a:t>o</a:t>
            </a:r>
            <a:r>
              <a:rPr lang="en-US" sz="2600" spc="-26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245" dirty="0">
                <a:latin typeface="Consolas" panose="020B0609020204030204" pitchFamily="49" charset="0"/>
                <a:cs typeface="Verdana"/>
              </a:rPr>
              <a:t>a</a:t>
            </a:r>
            <a:r>
              <a:rPr lang="en-US" sz="2600" spc="-260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70" dirty="0">
                <a:latin typeface="Consolas" panose="020B0609020204030204" pitchFamily="49" charset="0"/>
                <a:cs typeface="Verdana"/>
              </a:rPr>
              <a:t>globa</a:t>
            </a:r>
            <a:r>
              <a:rPr lang="en-US" sz="2600" spc="-85" dirty="0">
                <a:latin typeface="Consolas" panose="020B0609020204030204" pitchFamily="49" charset="0"/>
                <a:cs typeface="Verdana"/>
              </a:rPr>
              <a:t>l</a:t>
            </a:r>
            <a:r>
              <a:rPr lang="en-US" sz="2600" spc="-265" dirty="0">
                <a:latin typeface="Consolas" panose="020B0609020204030204" pitchFamily="49" charset="0"/>
                <a:cs typeface="Verdana"/>
              </a:rPr>
              <a:t> </a:t>
            </a:r>
            <a:r>
              <a:rPr lang="en-US" sz="2600" spc="-170" dirty="0">
                <a:latin typeface="Consolas" panose="020B0609020204030204" pitchFamily="49" charset="0"/>
                <a:cs typeface="Verdana"/>
              </a:rPr>
              <a:t>audi</a:t>
            </a:r>
            <a:r>
              <a:rPr lang="en-US" sz="2600" spc="-190" dirty="0">
                <a:latin typeface="Consolas" panose="020B0609020204030204" pitchFamily="49" charset="0"/>
                <a:cs typeface="Verdana"/>
              </a:rPr>
              <a:t>e</a:t>
            </a:r>
            <a:r>
              <a:rPr lang="en-US" sz="2600" spc="-155" dirty="0">
                <a:latin typeface="Consolas" panose="020B0609020204030204" pitchFamily="49" charset="0"/>
                <a:cs typeface="Verdana"/>
              </a:rPr>
              <a:t>nc</a:t>
            </a:r>
            <a:r>
              <a:rPr lang="en-US" sz="2600" spc="-165" dirty="0">
                <a:latin typeface="Consolas" panose="020B0609020204030204" pitchFamily="49" charset="0"/>
                <a:cs typeface="Verdana"/>
              </a:rPr>
              <a:t>e</a:t>
            </a:r>
            <a:r>
              <a:rPr lang="en-US" sz="2600" spc="-325" dirty="0" smtClean="0">
                <a:latin typeface="Consolas" panose="020B0609020204030204" pitchFamily="49" charset="0"/>
                <a:cs typeface="Verdana"/>
              </a:rPr>
              <a:t>.</a:t>
            </a:r>
            <a:endParaRPr lang="en-US" sz="2600" dirty="0">
              <a:latin typeface="Consolas" panose="020B0609020204030204" pitchFamily="49" charset="0"/>
              <a:cs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4823" y="817350"/>
            <a:ext cx="2368210" cy="928448"/>
          </a:xfrm>
        </p:spPr>
        <p:txBody>
          <a:bodyPr>
            <a:normAutofit/>
          </a:bodyPr>
          <a:lstStyle/>
          <a:p>
            <a:pPr algn="ctr"/>
            <a:r>
              <a:rPr lang="en-US" sz="3600" b="1"/>
              <a:t>Overview:</a:t>
            </a:r>
            <a:endParaRPr lang="en-US" sz="360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6434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73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543" y="2096245"/>
            <a:ext cx="6124576" cy="26655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7200" b="1" spc="-130" dirty="0">
                <a:solidFill>
                  <a:schemeClr val="bg1"/>
                </a:solidFill>
                <a:latin typeface="Consolas" panose="020B0609020204030204" pitchFamily="49" charset="0"/>
              </a:rPr>
              <a:t>E</a:t>
            </a:r>
            <a:r>
              <a:rPr lang="en-US" sz="7200" b="1" spc="-95" dirty="0">
                <a:solidFill>
                  <a:schemeClr val="bg1"/>
                </a:solidFill>
                <a:latin typeface="Consolas" panose="020B0609020204030204" pitchFamily="49" charset="0"/>
              </a:rPr>
              <a:t>V</a:t>
            </a:r>
            <a:r>
              <a:rPr lang="en-US" sz="7200" b="1" spc="235" dirty="0">
                <a:solidFill>
                  <a:schemeClr val="bg1"/>
                </a:solidFill>
                <a:latin typeface="Consolas" panose="020B0609020204030204" pitchFamily="49" charset="0"/>
              </a:rPr>
              <a:t>OLUTIO</a:t>
            </a:r>
            <a:r>
              <a:rPr lang="en-US" sz="7200" b="1" spc="275" dirty="0">
                <a:solidFill>
                  <a:schemeClr val="bg1"/>
                </a:solidFill>
                <a:latin typeface="Consolas" panose="020B0609020204030204" pitchFamily="49" charset="0"/>
              </a:rPr>
              <a:t>N</a:t>
            </a:r>
            <a:r>
              <a:rPr lang="en-US" sz="7200" b="1" spc="-9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7200" b="1" spc="180" dirty="0">
                <a:solidFill>
                  <a:schemeClr val="bg1"/>
                </a:solidFill>
                <a:latin typeface="Consolas" panose="020B0609020204030204" pitchFamily="49" charset="0"/>
              </a:rPr>
              <a:t>O</a:t>
            </a:r>
            <a:r>
              <a:rPr lang="en-US" sz="7200" b="1" spc="145" dirty="0">
                <a:solidFill>
                  <a:schemeClr val="bg1"/>
                </a:solidFill>
                <a:latin typeface="Consolas" panose="020B0609020204030204" pitchFamily="49" charset="0"/>
              </a:rPr>
              <a:t>F</a:t>
            </a:r>
            <a:r>
              <a:rPr lang="en-US" sz="7200" b="1" spc="-535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7200" b="1" spc="155" dirty="0">
                <a:solidFill>
                  <a:schemeClr val="bg1"/>
                </a:solidFill>
                <a:latin typeface="Consolas" panose="020B0609020204030204" pitchFamily="49" charset="0"/>
              </a:rPr>
              <a:t>TECH</a:t>
            </a:r>
            <a:r>
              <a:rPr lang="en-US" sz="7200" b="1" spc="-455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7200" b="1" spc="425" dirty="0">
                <a:solidFill>
                  <a:schemeClr val="bg1"/>
                </a:solidFill>
                <a:latin typeface="Consolas" panose="020B0609020204030204" pitchFamily="49" charset="0"/>
              </a:rPr>
              <a:t>AND</a:t>
            </a:r>
            <a:r>
              <a:rPr lang="en-US" sz="7200" b="1" spc="-85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7200" b="1" spc="-35" dirty="0">
                <a:solidFill>
                  <a:schemeClr val="bg1"/>
                </a:solidFill>
                <a:latin typeface="Consolas" panose="020B0609020204030204" pitchFamily="49" charset="0"/>
              </a:rPr>
              <a:t>ITS</a:t>
            </a:r>
            <a:r>
              <a:rPr lang="en-US" sz="7200" b="1" spc="-85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7200" b="1" spc="75" dirty="0">
                <a:solidFill>
                  <a:schemeClr val="bg1"/>
                </a:solidFill>
                <a:latin typeface="Consolas" panose="020B0609020204030204" pitchFamily="49" charset="0"/>
              </a:rPr>
              <a:t>IM</a:t>
            </a:r>
            <a:r>
              <a:rPr lang="en-US" sz="7200" b="1" spc="-465" dirty="0">
                <a:solidFill>
                  <a:schemeClr val="bg1"/>
                </a:solidFill>
                <a:latin typeface="Consolas" panose="020B0609020204030204" pitchFamily="49" charset="0"/>
              </a:rPr>
              <a:t>P</a:t>
            </a:r>
            <a:r>
              <a:rPr lang="en-US" sz="7200" b="1" spc="130" dirty="0">
                <a:solidFill>
                  <a:schemeClr val="bg1"/>
                </a:solidFill>
                <a:latin typeface="Consolas" panose="020B0609020204030204" pitchFamily="49" charset="0"/>
              </a:rPr>
              <a:t>ACTS</a:t>
            </a:r>
            <a:endParaRPr lang="en-US" sz="7200" b="1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pic>
        <p:nvPicPr>
          <p:cNvPr id="4" name="Picture 3" descr="Free Images : technology, machine, japan, toy, futuristic, japanese ...">
            <a:extLst>
              <a:ext uri="{FF2B5EF4-FFF2-40B4-BE49-F238E27FC236}">
                <a16:creationId xmlns:a16="http://schemas.microsoft.com/office/drawing/2014/main" id="{271CCBAC-D96E-2362-076A-53A830793B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36" r="3165"/>
          <a:stretch/>
        </p:blipFill>
        <p:spPr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856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7800" y="448721"/>
            <a:ext cx="4713997" cy="1225650"/>
          </a:xfrm>
        </p:spPr>
        <p:txBody>
          <a:bodyPr anchor="b">
            <a:normAutofit/>
          </a:bodyPr>
          <a:lstStyle/>
          <a:p>
            <a:r>
              <a:rPr lang="en-US" sz="3600" b="1" spc="-130" dirty="0">
                <a:solidFill>
                  <a:srgbClr val="ED7D31"/>
                </a:solidFill>
                <a:latin typeface="+mn-lt"/>
              </a:rPr>
              <a:t>E</a:t>
            </a:r>
            <a:r>
              <a:rPr lang="en-US" sz="3600" b="1" spc="-95" dirty="0">
                <a:solidFill>
                  <a:srgbClr val="ED7D31"/>
                </a:solidFill>
                <a:latin typeface="+mn-lt"/>
              </a:rPr>
              <a:t>V</a:t>
            </a:r>
            <a:r>
              <a:rPr lang="en-US" sz="3600" b="1" spc="235" dirty="0">
                <a:solidFill>
                  <a:srgbClr val="ED7D31"/>
                </a:solidFill>
                <a:latin typeface="+mn-lt"/>
              </a:rPr>
              <a:t>OLUTIO</a:t>
            </a:r>
            <a:r>
              <a:rPr lang="en-US" sz="3600" b="1" spc="275" dirty="0">
                <a:solidFill>
                  <a:srgbClr val="ED7D31"/>
                </a:solidFill>
                <a:latin typeface="+mn-lt"/>
              </a:rPr>
              <a:t>N</a:t>
            </a:r>
            <a:r>
              <a:rPr lang="en-US" sz="3600" b="1" spc="-90" dirty="0">
                <a:solidFill>
                  <a:srgbClr val="ED7D31"/>
                </a:solidFill>
                <a:latin typeface="+mn-lt"/>
              </a:rPr>
              <a:t> </a:t>
            </a:r>
            <a:r>
              <a:rPr lang="en-US" sz="3600" b="1" spc="180" dirty="0">
                <a:solidFill>
                  <a:srgbClr val="ED7D31"/>
                </a:solidFill>
                <a:latin typeface="+mn-lt"/>
              </a:rPr>
              <a:t>O</a:t>
            </a:r>
            <a:r>
              <a:rPr lang="en-US" sz="3600" b="1" spc="145" dirty="0">
                <a:solidFill>
                  <a:srgbClr val="ED7D31"/>
                </a:solidFill>
                <a:latin typeface="+mn-lt"/>
              </a:rPr>
              <a:t>F</a:t>
            </a:r>
            <a:r>
              <a:rPr lang="en-US" sz="3600" b="1" spc="-535" dirty="0">
                <a:solidFill>
                  <a:srgbClr val="ED7D31"/>
                </a:solidFill>
                <a:latin typeface="+mn-lt"/>
              </a:rPr>
              <a:t> </a:t>
            </a:r>
            <a:r>
              <a:rPr lang="en-US" sz="3600" b="1" spc="155" dirty="0">
                <a:solidFill>
                  <a:srgbClr val="ED7D31"/>
                </a:solidFill>
                <a:latin typeface="+mn-lt"/>
              </a:rPr>
              <a:t>TECH</a:t>
            </a:r>
            <a:r>
              <a:rPr lang="en-US" sz="3600" b="1" spc="-455" dirty="0">
                <a:solidFill>
                  <a:srgbClr val="ED7D31"/>
                </a:solidFill>
                <a:latin typeface="+mn-lt"/>
              </a:rPr>
              <a:t> </a:t>
            </a:r>
            <a:r>
              <a:rPr lang="en-US" sz="3600" b="1" spc="425" dirty="0">
                <a:solidFill>
                  <a:srgbClr val="ED7D31"/>
                </a:solidFill>
                <a:latin typeface="+mn-lt"/>
              </a:rPr>
              <a:t>AND</a:t>
            </a:r>
            <a:r>
              <a:rPr lang="en-US" sz="3600" b="1" spc="-85" dirty="0">
                <a:solidFill>
                  <a:srgbClr val="ED7D31"/>
                </a:solidFill>
                <a:latin typeface="+mn-lt"/>
              </a:rPr>
              <a:t> </a:t>
            </a:r>
            <a:r>
              <a:rPr lang="en-US" sz="3600" b="1" spc="-35" dirty="0">
                <a:solidFill>
                  <a:srgbClr val="ED7D31"/>
                </a:solidFill>
                <a:latin typeface="+mn-lt"/>
              </a:rPr>
              <a:t>ITS</a:t>
            </a:r>
            <a:r>
              <a:rPr lang="en-US" sz="3600" b="1" spc="-85" dirty="0">
                <a:solidFill>
                  <a:srgbClr val="ED7D31"/>
                </a:solidFill>
                <a:latin typeface="+mn-lt"/>
              </a:rPr>
              <a:t> </a:t>
            </a:r>
            <a:r>
              <a:rPr lang="en-US" sz="3600" b="1" spc="75" dirty="0">
                <a:solidFill>
                  <a:srgbClr val="ED7D31"/>
                </a:solidFill>
                <a:latin typeface="+mn-lt"/>
              </a:rPr>
              <a:t>IM</a:t>
            </a:r>
            <a:r>
              <a:rPr lang="en-US" sz="3600" b="1" spc="-465" dirty="0">
                <a:solidFill>
                  <a:srgbClr val="ED7D31"/>
                </a:solidFill>
                <a:latin typeface="+mn-lt"/>
              </a:rPr>
              <a:t>P</a:t>
            </a:r>
            <a:r>
              <a:rPr lang="en-US" sz="3600" b="1" spc="130" dirty="0">
                <a:solidFill>
                  <a:srgbClr val="ED7D31"/>
                </a:solidFill>
                <a:latin typeface="+mn-lt"/>
              </a:rPr>
              <a:t>ACTS</a:t>
            </a:r>
            <a:r>
              <a:rPr lang="en-US" sz="3600" b="1" dirty="0" smtClean="0">
                <a:solidFill>
                  <a:srgbClr val="ED7D31"/>
                </a:solidFill>
                <a:latin typeface="+mn-lt"/>
              </a:rPr>
              <a:t>:</a:t>
            </a:r>
            <a:endParaRPr lang="en-US" sz="3600" b="1" dirty="0">
              <a:solidFill>
                <a:srgbClr val="ED7D31"/>
              </a:solidFill>
              <a:latin typeface="+mn-lt"/>
            </a:endParaRPr>
          </a:p>
        </p:txBody>
      </p:sp>
      <p:pic>
        <p:nvPicPr>
          <p:cNvPr id="5" name="Picture 4" descr="Mobile device with apps">
            <a:extLst>
              <a:ext uri="{FF2B5EF4-FFF2-40B4-BE49-F238E27FC236}">
                <a16:creationId xmlns:a16="http://schemas.microsoft.com/office/drawing/2014/main" id="{1D2970D2-E7BD-CB3A-B0D5-B141052A03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77" r="9071" b="-2"/>
          <a:stretch/>
        </p:blipFill>
        <p:spPr>
          <a:xfrm>
            <a:off x="512940" y="0"/>
            <a:ext cx="5151262" cy="68580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7230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41300" marR="5080">
              <a:lnSpc>
                <a:spcPts val="2480"/>
              </a:lnSpc>
              <a:spcBef>
                <a:spcPts val="420"/>
              </a:spcBef>
              <a:buFont typeface="Wingdings"/>
              <a:buChar char=""/>
              <a:tabLst>
                <a:tab pos="241300" algn="l"/>
              </a:tabLst>
            </a:pPr>
            <a:r>
              <a:rPr lang="en-US" spc="-110" dirty="0">
                <a:solidFill>
                  <a:schemeClr val="bg1"/>
                </a:solidFill>
                <a:cs typeface="Verdana"/>
              </a:rPr>
              <a:t>The</a:t>
            </a:r>
            <a:r>
              <a:rPr lang="en-US" spc="-10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30" dirty="0">
                <a:solidFill>
                  <a:schemeClr val="bg1"/>
                </a:solidFill>
                <a:cs typeface="Verdana"/>
              </a:rPr>
              <a:t>digital</a:t>
            </a:r>
            <a:r>
              <a:rPr lang="en-US" spc="-12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40" dirty="0">
                <a:solidFill>
                  <a:schemeClr val="bg1"/>
                </a:solidFill>
                <a:cs typeface="Verdana"/>
              </a:rPr>
              <a:t>revolution</a:t>
            </a:r>
            <a:r>
              <a:rPr lang="en-US" spc="-13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200" dirty="0">
                <a:solidFill>
                  <a:schemeClr val="bg1"/>
                </a:solidFill>
                <a:cs typeface="Verdana"/>
              </a:rPr>
              <a:t>has</a:t>
            </a:r>
            <a:r>
              <a:rPr lang="en-US" spc="-19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65" dirty="0">
                <a:solidFill>
                  <a:schemeClr val="bg1"/>
                </a:solidFill>
                <a:cs typeface="Verdana"/>
              </a:rPr>
              <a:t>transformed</a:t>
            </a:r>
            <a:r>
              <a:rPr lang="en-US" spc="-16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40" dirty="0">
                <a:solidFill>
                  <a:schemeClr val="bg1"/>
                </a:solidFill>
                <a:cs typeface="Verdana"/>
              </a:rPr>
              <a:t>how</a:t>
            </a:r>
            <a:r>
              <a:rPr lang="en-US" spc="-13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65" dirty="0">
                <a:solidFill>
                  <a:schemeClr val="bg1"/>
                </a:solidFill>
                <a:cs typeface="Verdana"/>
              </a:rPr>
              <a:t>we </a:t>
            </a:r>
            <a:r>
              <a:rPr lang="en-US" spc="-16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85" dirty="0">
                <a:solidFill>
                  <a:schemeClr val="bg1"/>
                </a:solidFill>
                <a:cs typeface="Verdana"/>
              </a:rPr>
              <a:t>communicate, </a:t>
            </a:r>
            <a:r>
              <a:rPr lang="en-US" spc="-175" dirty="0">
                <a:solidFill>
                  <a:schemeClr val="bg1"/>
                </a:solidFill>
                <a:cs typeface="Verdana"/>
              </a:rPr>
              <a:t>access </a:t>
            </a:r>
            <a:r>
              <a:rPr lang="en-US" spc="-150" dirty="0">
                <a:solidFill>
                  <a:schemeClr val="bg1"/>
                </a:solidFill>
                <a:cs typeface="Verdana"/>
              </a:rPr>
              <a:t>information, </a:t>
            </a:r>
            <a:r>
              <a:rPr lang="en-US" spc="-204" dirty="0">
                <a:solidFill>
                  <a:schemeClr val="bg1"/>
                </a:solidFill>
                <a:cs typeface="Verdana"/>
              </a:rPr>
              <a:t>and </a:t>
            </a:r>
            <a:r>
              <a:rPr lang="en-US" spc="-135" dirty="0">
                <a:solidFill>
                  <a:schemeClr val="bg1"/>
                </a:solidFill>
                <a:cs typeface="Verdana"/>
              </a:rPr>
              <a:t>interact </a:t>
            </a:r>
            <a:r>
              <a:rPr lang="en-US" spc="-95" dirty="0">
                <a:solidFill>
                  <a:schemeClr val="bg1"/>
                </a:solidFill>
                <a:cs typeface="Verdana"/>
              </a:rPr>
              <a:t>with </a:t>
            </a:r>
            <a:r>
              <a:rPr lang="en-US" spc="-79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75" dirty="0">
                <a:solidFill>
                  <a:schemeClr val="bg1"/>
                </a:solidFill>
                <a:cs typeface="Verdana"/>
              </a:rPr>
              <a:t>society.</a:t>
            </a:r>
            <a:endParaRPr lang="en-US" dirty="0">
              <a:solidFill>
                <a:schemeClr val="bg1"/>
              </a:solidFill>
              <a:cs typeface="Verdana"/>
            </a:endParaRPr>
          </a:p>
          <a:p>
            <a:pPr marL="241300">
              <a:lnSpc>
                <a:spcPts val="2670"/>
              </a:lnSpc>
              <a:buFont typeface="Wingdings"/>
              <a:buChar char=""/>
              <a:tabLst>
                <a:tab pos="241300" algn="l"/>
              </a:tabLst>
            </a:pPr>
            <a:r>
              <a:rPr lang="en-US" spc="-110" dirty="0">
                <a:solidFill>
                  <a:schemeClr val="bg1"/>
                </a:solidFill>
                <a:cs typeface="Verdana"/>
              </a:rPr>
              <a:t>The</a:t>
            </a:r>
            <a:r>
              <a:rPr lang="en-US" spc="32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30" dirty="0">
                <a:solidFill>
                  <a:schemeClr val="bg1"/>
                </a:solidFill>
                <a:cs typeface="Verdana"/>
              </a:rPr>
              <a:t>internet</a:t>
            </a:r>
            <a:r>
              <a:rPr lang="en-US" spc="32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10" dirty="0">
                <a:solidFill>
                  <a:schemeClr val="bg1"/>
                </a:solidFill>
                <a:cs typeface="Verdana"/>
              </a:rPr>
              <a:t>-</a:t>
            </a:r>
            <a:r>
              <a:rPr lang="en-US" spc="33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14" dirty="0">
                <a:solidFill>
                  <a:schemeClr val="bg1"/>
                </a:solidFill>
                <a:cs typeface="Verdana"/>
              </a:rPr>
              <a:t>initially</a:t>
            </a:r>
            <a:r>
              <a:rPr lang="en-US" spc="33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75" dirty="0">
                <a:solidFill>
                  <a:schemeClr val="bg1"/>
                </a:solidFill>
                <a:cs typeface="Verdana"/>
              </a:rPr>
              <a:t>developed</a:t>
            </a:r>
            <a:r>
              <a:rPr lang="en-US" spc="32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215" dirty="0">
                <a:solidFill>
                  <a:schemeClr val="bg1"/>
                </a:solidFill>
                <a:cs typeface="Verdana"/>
              </a:rPr>
              <a:t>as</a:t>
            </a:r>
            <a:r>
              <a:rPr lang="en-US" spc="33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250" dirty="0">
                <a:solidFill>
                  <a:schemeClr val="bg1"/>
                </a:solidFill>
                <a:cs typeface="Verdana"/>
              </a:rPr>
              <a:t>a</a:t>
            </a:r>
            <a:r>
              <a:rPr lang="en-US" spc="33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215" dirty="0">
                <a:solidFill>
                  <a:schemeClr val="bg1"/>
                </a:solidFill>
                <a:cs typeface="Verdana"/>
              </a:rPr>
              <a:t>means</a:t>
            </a:r>
            <a:r>
              <a:rPr lang="en-US" spc="33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95" dirty="0" smtClean="0">
                <a:solidFill>
                  <a:schemeClr val="bg1"/>
                </a:solidFill>
                <a:cs typeface="Verdana"/>
              </a:rPr>
              <a:t>for</a:t>
            </a:r>
            <a:r>
              <a:rPr lang="en-US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80" dirty="0" smtClean="0">
                <a:solidFill>
                  <a:schemeClr val="bg1"/>
                </a:solidFill>
                <a:cs typeface="Verdana"/>
              </a:rPr>
              <a:t>researchers</a:t>
            </a:r>
            <a:r>
              <a:rPr lang="en-US" spc="-175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204" dirty="0">
                <a:solidFill>
                  <a:schemeClr val="bg1"/>
                </a:solidFill>
                <a:cs typeface="Verdana"/>
              </a:rPr>
              <a:t>and</a:t>
            </a:r>
            <a:r>
              <a:rPr lang="en-US" spc="-20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85" dirty="0">
                <a:solidFill>
                  <a:schemeClr val="bg1"/>
                </a:solidFill>
                <a:cs typeface="Verdana"/>
              </a:rPr>
              <a:t>government</a:t>
            </a:r>
            <a:r>
              <a:rPr lang="en-US" spc="-180" dirty="0">
                <a:solidFill>
                  <a:schemeClr val="bg1"/>
                </a:solidFill>
                <a:cs typeface="Verdana"/>
              </a:rPr>
              <a:t> agencies</a:t>
            </a:r>
            <a:r>
              <a:rPr lang="en-US" spc="-17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95" dirty="0">
                <a:solidFill>
                  <a:schemeClr val="bg1"/>
                </a:solidFill>
                <a:cs typeface="Verdana"/>
              </a:rPr>
              <a:t>to</a:t>
            </a:r>
            <a:r>
              <a:rPr lang="en-US" spc="-9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95" dirty="0">
                <a:solidFill>
                  <a:schemeClr val="bg1"/>
                </a:solidFill>
                <a:cs typeface="Verdana"/>
              </a:rPr>
              <a:t>share </a:t>
            </a:r>
            <a:r>
              <a:rPr lang="en-US" spc="-19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150" dirty="0">
                <a:solidFill>
                  <a:schemeClr val="bg1"/>
                </a:solidFill>
                <a:cs typeface="Verdana"/>
              </a:rPr>
              <a:t>information, </a:t>
            </a:r>
            <a:r>
              <a:rPr lang="en-US" spc="-200" dirty="0">
                <a:solidFill>
                  <a:schemeClr val="bg1"/>
                </a:solidFill>
                <a:cs typeface="Verdana"/>
              </a:rPr>
              <a:t>became </a:t>
            </a:r>
            <a:r>
              <a:rPr lang="en-US" spc="-135" dirty="0">
                <a:solidFill>
                  <a:schemeClr val="bg1"/>
                </a:solidFill>
                <a:cs typeface="Verdana"/>
              </a:rPr>
              <a:t>publicly </a:t>
            </a:r>
            <a:r>
              <a:rPr lang="en-US" spc="-165" dirty="0">
                <a:solidFill>
                  <a:schemeClr val="bg1"/>
                </a:solidFill>
                <a:cs typeface="Verdana"/>
              </a:rPr>
              <a:t>accessible </a:t>
            </a:r>
            <a:r>
              <a:rPr lang="en-US" spc="-120" dirty="0">
                <a:solidFill>
                  <a:schemeClr val="bg1"/>
                </a:solidFill>
                <a:cs typeface="Verdana"/>
              </a:rPr>
              <a:t>in </a:t>
            </a:r>
            <a:r>
              <a:rPr lang="en-US" spc="-135" dirty="0">
                <a:solidFill>
                  <a:schemeClr val="bg1"/>
                </a:solidFill>
                <a:cs typeface="Verdana"/>
              </a:rPr>
              <a:t>the </a:t>
            </a:r>
            <a:r>
              <a:rPr lang="en-US" spc="-165" dirty="0">
                <a:solidFill>
                  <a:schemeClr val="bg1"/>
                </a:solidFill>
                <a:cs typeface="Verdana"/>
              </a:rPr>
              <a:t>early </a:t>
            </a:r>
            <a:r>
              <a:rPr lang="en-US" spc="-79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pc="-260" dirty="0">
                <a:solidFill>
                  <a:schemeClr val="bg1"/>
                </a:solidFill>
                <a:cs typeface="Verdana"/>
              </a:rPr>
              <a:t>1990s.</a:t>
            </a:r>
            <a:endParaRPr lang="en-US" dirty="0">
              <a:solidFill>
                <a:schemeClr val="bg1"/>
              </a:solidFill>
              <a:cs typeface="Verdana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290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5368" y="448721"/>
            <a:ext cx="5386429" cy="1225650"/>
          </a:xfrm>
        </p:spPr>
        <p:txBody>
          <a:bodyPr anchor="b">
            <a:normAutofit/>
          </a:bodyPr>
          <a:lstStyle/>
          <a:p>
            <a:r>
              <a:rPr lang="en-US" sz="4000" b="1" dirty="0" smtClean="0">
                <a:solidFill>
                  <a:srgbClr val="ED7D31"/>
                </a:solidFill>
                <a:latin typeface="+mn-lt"/>
              </a:rPr>
              <a:t>THE RISE OF TECHNOLOGY:</a:t>
            </a:r>
            <a:endParaRPr lang="en-US" sz="4000" dirty="0">
              <a:solidFill>
                <a:srgbClr val="ED7D31"/>
              </a:solidFill>
              <a:latin typeface="+mn-lt"/>
            </a:endParaRPr>
          </a:p>
        </p:txBody>
      </p:sp>
      <p:pic>
        <p:nvPicPr>
          <p:cNvPr id="5" name="Picture 4" descr="Mobile device with apps">
            <a:extLst>
              <a:ext uri="{FF2B5EF4-FFF2-40B4-BE49-F238E27FC236}">
                <a16:creationId xmlns:a16="http://schemas.microsoft.com/office/drawing/2014/main" id="{1D2970D2-E7BD-CB3A-B0D5-B141052A03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77" r="9071" b="-2"/>
          <a:stretch/>
        </p:blipFill>
        <p:spPr>
          <a:xfrm>
            <a:off x="512940" y="0"/>
            <a:ext cx="5151262" cy="68580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5368" y="1909192"/>
            <a:ext cx="6160169" cy="364771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Digital platforms like social media, websites, podcasts, and apps have reshaped communication.</a:t>
            </a:r>
          </a:p>
          <a:p>
            <a:r>
              <a:rPr lang="en-US" sz="3200" spc="-114" dirty="0" smtClean="0">
                <a:solidFill>
                  <a:schemeClr val="bg1"/>
                </a:solidFill>
                <a:cs typeface="Verdana"/>
              </a:rPr>
              <a:t>This</a:t>
            </a:r>
            <a:r>
              <a:rPr lang="en-US" sz="3200" spc="530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204" dirty="0">
                <a:solidFill>
                  <a:schemeClr val="bg1"/>
                </a:solidFill>
                <a:cs typeface="Verdana"/>
              </a:rPr>
              <a:t>has</a:t>
            </a:r>
            <a:r>
              <a:rPr lang="en-US" sz="3200" spc="-20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65" dirty="0">
                <a:solidFill>
                  <a:schemeClr val="bg1"/>
                </a:solidFill>
                <a:cs typeface="Verdana"/>
              </a:rPr>
              <a:t>also </a:t>
            </a:r>
            <a:r>
              <a:rPr lang="en-US" sz="3200" spc="-16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45" dirty="0">
                <a:solidFill>
                  <a:schemeClr val="bg1"/>
                </a:solidFill>
                <a:cs typeface="Verdana"/>
              </a:rPr>
              <a:t>introduced </a:t>
            </a:r>
            <a:r>
              <a:rPr lang="en-US" sz="3200" spc="-180" dirty="0">
                <a:solidFill>
                  <a:schemeClr val="bg1"/>
                </a:solidFill>
                <a:cs typeface="Verdana"/>
              </a:rPr>
              <a:t>challenges, </a:t>
            </a:r>
            <a:r>
              <a:rPr lang="en-US" sz="3200" spc="-165" dirty="0">
                <a:solidFill>
                  <a:schemeClr val="bg1"/>
                </a:solidFill>
                <a:cs typeface="Verdana"/>
              </a:rPr>
              <a:t>such </a:t>
            </a:r>
            <a:r>
              <a:rPr lang="en-US" sz="3200" spc="-215" dirty="0">
                <a:solidFill>
                  <a:schemeClr val="bg1"/>
                </a:solidFill>
                <a:cs typeface="Verdana"/>
              </a:rPr>
              <a:t>as</a:t>
            </a:r>
            <a:r>
              <a:rPr lang="en-US" sz="3200" spc="-21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35" dirty="0">
                <a:solidFill>
                  <a:schemeClr val="bg1"/>
                </a:solidFill>
                <a:cs typeface="Verdana"/>
              </a:rPr>
              <a:t>the </a:t>
            </a:r>
            <a:r>
              <a:rPr lang="en-US" sz="3200" spc="-195" dirty="0">
                <a:solidFill>
                  <a:schemeClr val="bg1"/>
                </a:solidFill>
                <a:cs typeface="Verdana"/>
              </a:rPr>
              <a:t>spread</a:t>
            </a:r>
            <a:r>
              <a:rPr lang="en-US" sz="3200" spc="-19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80" dirty="0">
                <a:solidFill>
                  <a:schemeClr val="bg1"/>
                </a:solidFill>
                <a:cs typeface="Verdana"/>
              </a:rPr>
              <a:t>of </a:t>
            </a:r>
            <a:r>
              <a:rPr lang="en-US" sz="3200" spc="-7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60" dirty="0">
                <a:solidFill>
                  <a:schemeClr val="bg1"/>
                </a:solidFill>
                <a:cs typeface="Verdana"/>
              </a:rPr>
              <a:t>misinformation,</a:t>
            </a:r>
            <a:r>
              <a:rPr lang="en-US" sz="3200" spc="-15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70" dirty="0">
                <a:solidFill>
                  <a:schemeClr val="bg1"/>
                </a:solidFill>
                <a:cs typeface="Verdana"/>
              </a:rPr>
              <a:t>privacy</a:t>
            </a:r>
            <a:r>
              <a:rPr lang="en-US" sz="3200" spc="-16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80" dirty="0">
                <a:solidFill>
                  <a:schemeClr val="bg1"/>
                </a:solidFill>
                <a:cs typeface="Verdana"/>
              </a:rPr>
              <a:t>concerns,</a:t>
            </a:r>
            <a:r>
              <a:rPr lang="en-US" sz="3200" spc="-17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204" dirty="0">
                <a:solidFill>
                  <a:schemeClr val="bg1"/>
                </a:solidFill>
                <a:cs typeface="Verdana"/>
              </a:rPr>
              <a:t>and</a:t>
            </a:r>
            <a:r>
              <a:rPr lang="en-US" sz="3200" spc="-20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35" dirty="0">
                <a:solidFill>
                  <a:schemeClr val="bg1"/>
                </a:solidFill>
                <a:cs typeface="Verdana"/>
              </a:rPr>
              <a:t>the </a:t>
            </a:r>
            <a:r>
              <a:rPr lang="en-US" sz="3200" spc="-13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60" dirty="0">
                <a:solidFill>
                  <a:schemeClr val="bg1"/>
                </a:solidFill>
                <a:cs typeface="Verdana"/>
              </a:rPr>
              <a:t>impact </a:t>
            </a:r>
            <a:r>
              <a:rPr lang="en-US" sz="3200" spc="-80" dirty="0">
                <a:solidFill>
                  <a:schemeClr val="bg1"/>
                </a:solidFill>
                <a:cs typeface="Verdana"/>
              </a:rPr>
              <a:t>of </a:t>
            </a:r>
            <a:r>
              <a:rPr lang="en-US" sz="3200" spc="-135" dirty="0">
                <a:solidFill>
                  <a:schemeClr val="bg1"/>
                </a:solidFill>
                <a:cs typeface="Verdana"/>
              </a:rPr>
              <a:t>digital </a:t>
            </a:r>
            <a:r>
              <a:rPr lang="en-US" sz="3200" spc="-140" dirty="0">
                <a:solidFill>
                  <a:schemeClr val="bg1"/>
                </a:solidFill>
                <a:cs typeface="Verdana"/>
              </a:rPr>
              <a:t>distractions </a:t>
            </a:r>
            <a:r>
              <a:rPr lang="en-US" sz="3200" spc="-155" dirty="0">
                <a:solidFill>
                  <a:schemeClr val="bg1"/>
                </a:solidFill>
                <a:cs typeface="Verdana"/>
              </a:rPr>
              <a:t>on </a:t>
            </a:r>
            <a:r>
              <a:rPr lang="en-US" sz="3200" spc="-170" dirty="0">
                <a:solidFill>
                  <a:schemeClr val="bg1"/>
                </a:solidFill>
                <a:cs typeface="Verdana"/>
              </a:rPr>
              <a:t>mental </a:t>
            </a:r>
            <a:r>
              <a:rPr lang="en-US" sz="3200" spc="-150" dirty="0">
                <a:solidFill>
                  <a:schemeClr val="bg1"/>
                </a:solidFill>
                <a:cs typeface="Verdana"/>
              </a:rPr>
              <a:t>health </a:t>
            </a:r>
            <a:r>
              <a:rPr lang="en-US" sz="3200" spc="-14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204" dirty="0">
                <a:solidFill>
                  <a:schemeClr val="bg1"/>
                </a:solidFill>
                <a:cs typeface="Verdana"/>
              </a:rPr>
              <a:t>an</a:t>
            </a:r>
            <a:r>
              <a:rPr lang="en-US" sz="3200" spc="-200" dirty="0">
                <a:solidFill>
                  <a:schemeClr val="bg1"/>
                </a:solidFill>
                <a:cs typeface="Verdana"/>
              </a:rPr>
              <a:t>d</a:t>
            </a:r>
            <a:r>
              <a:rPr lang="en-US" sz="3200" spc="-280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50" dirty="0">
                <a:solidFill>
                  <a:schemeClr val="bg1"/>
                </a:solidFill>
                <a:cs typeface="Verdana"/>
              </a:rPr>
              <a:t>socia</a:t>
            </a:r>
            <a:r>
              <a:rPr lang="en-US" sz="3200" spc="-80" dirty="0">
                <a:solidFill>
                  <a:schemeClr val="bg1"/>
                </a:solidFill>
                <a:cs typeface="Verdana"/>
              </a:rPr>
              <a:t>l</a:t>
            </a:r>
            <a:r>
              <a:rPr lang="en-US" sz="3200" spc="-285" dirty="0">
                <a:solidFill>
                  <a:schemeClr val="bg1"/>
                </a:solidFill>
                <a:cs typeface="Verdana"/>
              </a:rPr>
              <a:t> </a:t>
            </a:r>
            <a:r>
              <a:rPr lang="en-US" sz="3200" spc="-135" dirty="0">
                <a:solidFill>
                  <a:schemeClr val="bg1"/>
                </a:solidFill>
                <a:cs typeface="Verdana"/>
              </a:rPr>
              <a:t>co</a:t>
            </a:r>
            <a:r>
              <a:rPr lang="en-US" sz="3200" spc="-165" dirty="0">
                <a:solidFill>
                  <a:schemeClr val="bg1"/>
                </a:solidFill>
                <a:cs typeface="Verdana"/>
              </a:rPr>
              <a:t>h</a:t>
            </a:r>
            <a:r>
              <a:rPr lang="en-US" sz="3200" spc="-175" dirty="0">
                <a:solidFill>
                  <a:schemeClr val="bg1"/>
                </a:solidFill>
                <a:cs typeface="Verdana"/>
              </a:rPr>
              <a:t>es</a:t>
            </a:r>
            <a:r>
              <a:rPr lang="en-US" sz="3200" spc="-100" dirty="0">
                <a:solidFill>
                  <a:schemeClr val="bg1"/>
                </a:solidFill>
                <a:cs typeface="Verdana"/>
              </a:rPr>
              <a:t>i</a:t>
            </a:r>
            <a:r>
              <a:rPr lang="en-US" sz="3200" spc="-150" dirty="0">
                <a:solidFill>
                  <a:schemeClr val="bg1"/>
                </a:solidFill>
                <a:cs typeface="Verdana"/>
              </a:rPr>
              <a:t>o</a:t>
            </a:r>
            <a:r>
              <a:rPr lang="en-US" sz="3200" spc="-170" dirty="0">
                <a:solidFill>
                  <a:schemeClr val="bg1"/>
                </a:solidFill>
                <a:cs typeface="Verdana"/>
              </a:rPr>
              <a:t>n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19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using a computer&#10;&#10;Description automatically generated">
            <a:extLst>
              <a:ext uri="{FF2B5EF4-FFF2-40B4-BE49-F238E27FC236}">
                <a16:creationId xmlns:a16="http://schemas.microsoft.com/office/drawing/2014/main" id="{E17BA939-4ED2-0732-32B2-C9FA61795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r="23863" b="9090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17" y="1161288"/>
            <a:ext cx="6452526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 smtClean="0">
                <a:solidFill>
                  <a:srgbClr val="ED7D31"/>
                </a:solidFill>
                <a:latin typeface="Consolas"/>
              </a:rPr>
              <a:t>THE CHRISTIAN YOUTH IN THE DIGITAL AGE:</a:t>
            </a:r>
            <a:endParaRPr lang="en-US" sz="3600" dirty="0">
              <a:solidFill>
                <a:srgbClr val="ED7D31"/>
              </a:solidFill>
              <a:latin typeface="Consola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120" y="2718054"/>
            <a:ext cx="7802479" cy="3153357"/>
          </a:xfrm>
        </p:spPr>
        <p:txBody>
          <a:bodyPr anchor="t">
            <a:noAutofit/>
          </a:bodyPr>
          <a:lstStyle/>
          <a:p>
            <a:r>
              <a:rPr lang="en-US" sz="3600" spc="-7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As </a:t>
            </a:r>
            <a:r>
              <a:rPr lang="en-US" sz="3600" spc="-14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digital </a:t>
            </a:r>
            <a:r>
              <a:rPr lang="en-US" sz="3600" spc="-204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natives, young </a:t>
            </a:r>
            <a:r>
              <a:rPr lang="en-US" sz="3600" spc="-15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Christians </a:t>
            </a:r>
            <a:r>
              <a:rPr lang="en-US" sz="3600" spc="-22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are </a:t>
            </a:r>
            <a:r>
              <a:rPr lang="en-US" sz="3600" spc="-17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uniquely </a:t>
            </a:r>
            <a:r>
              <a:rPr lang="en-US" sz="3600" spc="-18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equipped </a:t>
            </a:r>
            <a:r>
              <a:rPr lang="en-US" sz="3600" spc="-10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to </a:t>
            </a:r>
            <a:r>
              <a:rPr lang="en-US" sz="3600" spc="-19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navigate </a:t>
            </a:r>
            <a:r>
              <a:rPr lang="en-US" sz="3600" spc="-19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 </a:t>
            </a:r>
            <a:r>
              <a:rPr lang="en-US" sz="3600" spc="-13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this </a:t>
            </a:r>
            <a:r>
              <a:rPr lang="en-US" sz="3600" spc="-19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terrain, </a:t>
            </a:r>
            <a:r>
              <a:rPr lang="en-US" sz="3600" spc="-20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leveraging </a:t>
            </a:r>
            <a:r>
              <a:rPr lang="en-US" sz="3600" spc="-13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their </a:t>
            </a:r>
            <a:r>
              <a:rPr lang="en-US" sz="3600" spc="-15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technological </a:t>
            </a:r>
            <a:r>
              <a:rPr lang="en-US" sz="3600" spc="-14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skills </a:t>
            </a:r>
            <a:r>
              <a:rPr lang="en-US" sz="3600" spc="-229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and </a:t>
            </a:r>
            <a:r>
              <a:rPr lang="en-US" sz="3600" spc="-16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platforms </a:t>
            </a:r>
            <a:r>
              <a:rPr lang="en-US" sz="3600" spc="-10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to </a:t>
            </a:r>
            <a:r>
              <a:rPr lang="en-US" sz="3600" spc="-21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spread </a:t>
            </a:r>
            <a:r>
              <a:rPr lang="en-US" sz="3600" spc="-21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 </a:t>
            </a:r>
            <a:r>
              <a:rPr lang="en-US" sz="3600" spc="-15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the </a:t>
            </a:r>
            <a:r>
              <a:rPr lang="en-US" sz="3600" spc="-24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message </a:t>
            </a:r>
            <a:r>
              <a:rPr lang="en-US" sz="3600" spc="-90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of </a:t>
            </a:r>
            <a:r>
              <a:rPr lang="en-US" sz="3600" spc="-155" dirty="0">
                <a:solidFill>
                  <a:schemeClr val="bg1"/>
                </a:solidFill>
                <a:latin typeface="Consolas" panose="020B0609020204030204" pitchFamily="49" charset="0"/>
                <a:cs typeface="Verdana"/>
              </a:rPr>
              <a:t>Christ</a:t>
            </a:r>
            <a:endParaRPr lang="en-US" sz="3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568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using a computer&#10;&#10;Description automatically generated">
            <a:extLst>
              <a:ext uri="{FF2B5EF4-FFF2-40B4-BE49-F238E27FC236}">
                <a16:creationId xmlns:a16="http://schemas.microsoft.com/office/drawing/2014/main" id="{E17BA939-4ED2-0732-32B2-C9FA61795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r="23863" b="9090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17" y="1161288"/>
            <a:ext cx="6452526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 smtClean="0">
                <a:solidFill>
                  <a:srgbClr val="ED7D31"/>
                </a:solidFill>
                <a:latin typeface="Consolas"/>
              </a:rPr>
              <a:t>THE CHRISTIAN YOUTH IN THE DIGITAL AGE:</a:t>
            </a:r>
            <a:endParaRPr lang="en-US" sz="3600" dirty="0">
              <a:solidFill>
                <a:srgbClr val="ED7D31"/>
              </a:solidFill>
              <a:latin typeface="Consola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120" y="2718054"/>
            <a:ext cx="7802479" cy="3153357"/>
          </a:xfrm>
        </p:spPr>
        <p:txBody>
          <a:bodyPr anchor="t">
            <a:noAutofit/>
          </a:bodyPr>
          <a:lstStyle/>
          <a:p>
            <a:pPr marL="241300" marR="6985" algn="just">
              <a:spcBef>
                <a:spcPts val="375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US" sz="3600" spc="-100" dirty="0">
                <a:solidFill>
                  <a:schemeClr val="bg1"/>
                </a:solidFill>
                <a:latin typeface="Tahoma"/>
                <a:cs typeface="Tahoma"/>
              </a:rPr>
              <a:t>Studies </a:t>
            </a:r>
            <a:r>
              <a:rPr lang="en-US" sz="3600" spc="-150" dirty="0">
                <a:solidFill>
                  <a:schemeClr val="bg1"/>
                </a:solidFill>
                <a:latin typeface="Tahoma"/>
                <a:cs typeface="Tahoma"/>
              </a:rPr>
              <a:t>show </a:t>
            </a:r>
            <a:r>
              <a:rPr lang="en-US" sz="3600" spc="-105" dirty="0">
                <a:solidFill>
                  <a:schemeClr val="bg1"/>
                </a:solidFill>
                <a:latin typeface="Tahoma"/>
                <a:cs typeface="Tahoma"/>
              </a:rPr>
              <a:t>that </a:t>
            </a:r>
            <a:r>
              <a:rPr lang="en-US" sz="3600" spc="-145" dirty="0">
                <a:solidFill>
                  <a:schemeClr val="bg1"/>
                </a:solidFill>
                <a:latin typeface="Tahoma"/>
                <a:cs typeface="Tahoma"/>
              </a:rPr>
              <a:t>young </a:t>
            </a:r>
            <a:r>
              <a:rPr lang="en-US" sz="3600" spc="-110" dirty="0">
                <a:solidFill>
                  <a:schemeClr val="bg1"/>
                </a:solidFill>
                <a:latin typeface="Tahoma"/>
                <a:cs typeface="Tahoma"/>
              </a:rPr>
              <a:t>people </a:t>
            </a:r>
            <a:r>
              <a:rPr lang="en-US" sz="3600" spc="-135" dirty="0">
                <a:solidFill>
                  <a:schemeClr val="bg1"/>
                </a:solidFill>
                <a:latin typeface="Tahoma"/>
                <a:cs typeface="Tahoma"/>
              </a:rPr>
              <a:t>spend </a:t>
            </a:r>
            <a:r>
              <a:rPr lang="en-US" sz="3600" spc="-165" dirty="0">
                <a:solidFill>
                  <a:schemeClr val="bg1"/>
                </a:solidFill>
                <a:latin typeface="Tahoma"/>
                <a:cs typeface="Tahoma"/>
              </a:rPr>
              <a:t>an </a:t>
            </a:r>
            <a:r>
              <a:rPr lang="en-US" sz="3600" spc="-160" dirty="0">
                <a:solidFill>
                  <a:schemeClr val="bg1"/>
                </a:solidFill>
                <a:latin typeface="Tahoma"/>
                <a:cs typeface="Tahoma"/>
              </a:rPr>
              <a:t>average </a:t>
            </a:r>
            <a:r>
              <a:rPr lang="en-US" sz="3600" spc="-60" dirty="0">
                <a:solidFill>
                  <a:schemeClr val="bg1"/>
                </a:solidFill>
                <a:latin typeface="Tahoma"/>
                <a:cs typeface="Tahoma"/>
              </a:rPr>
              <a:t>of </a:t>
            </a:r>
            <a:r>
              <a:rPr lang="en-US" sz="3600" spc="-145" dirty="0">
                <a:solidFill>
                  <a:schemeClr val="bg1"/>
                </a:solidFill>
                <a:latin typeface="Tahoma"/>
                <a:cs typeface="Tahoma"/>
              </a:rPr>
              <a:t>seven </a:t>
            </a:r>
            <a:r>
              <a:rPr lang="en-US" sz="3600" spc="-120" dirty="0">
                <a:solidFill>
                  <a:schemeClr val="bg1"/>
                </a:solidFill>
                <a:latin typeface="Tahoma"/>
                <a:cs typeface="Tahoma"/>
              </a:rPr>
              <a:t>hours </a:t>
            </a:r>
            <a:r>
              <a:rPr lang="en-US" sz="3600" spc="-114" dirty="0">
                <a:solidFill>
                  <a:schemeClr val="bg1"/>
                </a:solidFill>
                <a:latin typeface="Tahoma"/>
                <a:cs typeface="Tahoma"/>
              </a:rPr>
              <a:t>per </a:t>
            </a:r>
            <a:r>
              <a:rPr lang="en-US" sz="3600" spc="-145" dirty="0">
                <a:solidFill>
                  <a:schemeClr val="bg1"/>
                </a:solidFill>
                <a:latin typeface="Tahoma"/>
                <a:cs typeface="Tahoma"/>
              </a:rPr>
              <a:t>day </a:t>
            </a:r>
            <a:r>
              <a:rPr lang="en-US" sz="3600" spc="-114" dirty="0">
                <a:solidFill>
                  <a:schemeClr val="bg1"/>
                </a:solidFill>
                <a:latin typeface="Tahoma"/>
                <a:cs typeface="Tahoma"/>
              </a:rPr>
              <a:t>on </a:t>
            </a:r>
            <a:r>
              <a:rPr lang="en-US" sz="3600" spc="-1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95" dirty="0">
                <a:solidFill>
                  <a:schemeClr val="bg1"/>
                </a:solidFill>
                <a:latin typeface="Tahoma"/>
                <a:cs typeface="Tahoma"/>
              </a:rPr>
              <a:t>digital </a:t>
            </a:r>
            <a:r>
              <a:rPr lang="en-US" sz="3600" spc="-120" dirty="0">
                <a:solidFill>
                  <a:schemeClr val="bg1"/>
                </a:solidFill>
                <a:latin typeface="Tahoma"/>
                <a:cs typeface="Tahoma"/>
              </a:rPr>
              <a:t>devices </a:t>
            </a:r>
            <a:r>
              <a:rPr lang="en-US" sz="3600" spc="-150" dirty="0">
                <a:solidFill>
                  <a:schemeClr val="bg1"/>
                </a:solidFill>
                <a:latin typeface="Tahoma"/>
                <a:cs typeface="Tahoma"/>
              </a:rPr>
              <a:t>(Pew</a:t>
            </a:r>
            <a:r>
              <a:rPr lang="en-US" sz="3600" spc="-1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35" dirty="0">
                <a:solidFill>
                  <a:schemeClr val="bg1"/>
                </a:solidFill>
                <a:latin typeface="Tahoma"/>
                <a:cs typeface="Tahoma"/>
              </a:rPr>
              <a:t>Research</a:t>
            </a:r>
            <a:r>
              <a:rPr lang="en-US" sz="3600" spc="-1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20" dirty="0">
                <a:solidFill>
                  <a:schemeClr val="bg1"/>
                </a:solidFill>
                <a:latin typeface="Tahoma"/>
                <a:cs typeface="Tahoma"/>
              </a:rPr>
              <a:t>Center, </a:t>
            </a:r>
            <a:r>
              <a:rPr lang="en-US" sz="3600" spc="-215" dirty="0">
                <a:solidFill>
                  <a:schemeClr val="bg1"/>
                </a:solidFill>
                <a:latin typeface="Tahoma"/>
                <a:cs typeface="Tahoma"/>
              </a:rPr>
              <a:t>2022),</a:t>
            </a:r>
            <a:r>
              <a:rPr lang="en-US" sz="3600" spc="-2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50" dirty="0">
                <a:solidFill>
                  <a:schemeClr val="bg1"/>
                </a:solidFill>
                <a:latin typeface="Tahoma"/>
                <a:cs typeface="Tahoma"/>
              </a:rPr>
              <a:t>making</a:t>
            </a:r>
            <a:r>
              <a:rPr lang="en-US" sz="3600" spc="-1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20" dirty="0">
                <a:solidFill>
                  <a:schemeClr val="bg1"/>
                </a:solidFill>
                <a:latin typeface="Tahoma"/>
                <a:cs typeface="Tahoma"/>
              </a:rPr>
              <a:t>these </a:t>
            </a:r>
            <a:r>
              <a:rPr lang="en-US" sz="3600" spc="-105" dirty="0">
                <a:solidFill>
                  <a:schemeClr val="bg1"/>
                </a:solidFill>
                <a:latin typeface="Tahoma"/>
                <a:cs typeface="Tahoma"/>
              </a:rPr>
              <a:t>platforms </a:t>
            </a:r>
            <a:r>
              <a:rPr lang="en-US" sz="3600" spc="-125" dirty="0">
                <a:solidFill>
                  <a:schemeClr val="bg1"/>
                </a:solidFill>
                <a:latin typeface="Tahoma"/>
                <a:cs typeface="Tahoma"/>
              </a:rPr>
              <a:t>prime </a:t>
            </a:r>
            <a:r>
              <a:rPr lang="en-US" sz="3600" spc="-12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00" dirty="0">
                <a:solidFill>
                  <a:schemeClr val="bg1"/>
                </a:solidFill>
                <a:latin typeface="Tahoma"/>
                <a:cs typeface="Tahoma"/>
              </a:rPr>
              <a:t>locations</a:t>
            </a:r>
            <a:r>
              <a:rPr lang="en-US" sz="3600" spc="-18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75" dirty="0">
                <a:solidFill>
                  <a:schemeClr val="bg1"/>
                </a:solidFill>
                <a:latin typeface="Tahoma"/>
                <a:cs typeface="Tahoma"/>
              </a:rPr>
              <a:t>for</a:t>
            </a:r>
            <a:r>
              <a:rPr lang="en-US" sz="3600" spc="-18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40" dirty="0">
                <a:solidFill>
                  <a:schemeClr val="bg1"/>
                </a:solidFill>
                <a:latin typeface="Tahoma"/>
                <a:cs typeface="Tahoma"/>
              </a:rPr>
              <a:t>evangelism,</a:t>
            </a:r>
            <a:r>
              <a:rPr lang="en-US" sz="3600" spc="-16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05" dirty="0">
                <a:solidFill>
                  <a:schemeClr val="bg1"/>
                </a:solidFill>
                <a:latin typeface="Tahoma"/>
                <a:cs typeface="Tahoma"/>
              </a:rPr>
              <a:t>discipleship,</a:t>
            </a:r>
            <a:r>
              <a:rPr lang="en-US" sz="3600" spc="-2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50" dirty="0">
                <a:solidFill>
                  <a:schemeClr val="bg1"/>
                </a:solidFill>
                <a:latin typeface="Tahoma"/>
                <a:cs typeface="Tahoma"/>
              </a:rPr>
              <a:t>and</a:t>
            </a:r>
            <a:r>
              <a:rPr lang="en-US" sz="3600" spc="-18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35" dirty="0">
                <a:solidFill>
                  <a:schemeClr val="bg1"/>
                </a:solidFill>
                <a:latin typeface="Tahoma"/>
                <a:cs typeface="Tahoma"/>
              </a:rPr>
              <a:t>advocacy.</a:t>
            </a:r>
            <a:endParaRPr lang="en-US" sz="3600" dirty="0">
              <a:solidFill>
                <a:schemeClr val="bg1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60836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using a computer&#10;&#10;Description automatically generated">
            <a:extLst>
              <a:ext uri="{FF2B5EF4-FFF2-40B4-BE49-F238E27FC236}">
                <a16:creationId xmlns:a16="http://schemas.microsoft.com/office/drawing/2014/main" id="{E17BA939-4ED2-0732-32B2-C9FA61795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r="23863" b="9090"/>
          <a:stretch/>
        </p:blipFill>
        <p:spPr>
          <a:xfrm>
            <a:off x="3522468" y="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17" y="1161288"/>
            <a:ext cx="6452526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 smtClean="0">
                <a:solidFill>
                  <a:srgbClr val="ED7D31"/>
                </a:solidFill>
                <a:latin typeface="Consolas"/>
              </a:rPr>
              <a:t>THE CHRISTIAN YOUTH IN THE DIGITAL AGE:</a:t>
            </a:r>
            <a:endParaRPr lang="en-US" sz="3600" dirty="0">
              <a:solidFill>
                <a:srgbClr val="ED7D31"/>
              </a:solidFill>
              <a:latin typeface="Consola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17" y="2610104"/>
            <a:ext cx="8139364" cy="3153357"/>
          </a:xfrm>
        </p:spPr>
        <p:txBody>
          <a:bodyPr anchor="t">
            <a:noAutofit/>
          </a:bodyPr>
          <a:lstStyle/>
          <a:p>
            <a:pPr marL="241300" marR="5080">
              <a:lnSpc>
                <a:spcPct val="89100"/>
              </a:lnSpc>
              <a:spcBef>
                <a:spcPts val="1120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US" sz="3600" spc="-150" dirty="0" smtClean="0">
                <a:solidFill>
                  <a:schemeClr val="bg1"/>
                </a:solidFill>
                <a:latin typeface="Verdana"/>
                <a:cs typeface="Verdana"/>
              </a:rPr>
              <a:t>Shape </a:t>
            </a:r>
            <a:r>
              <a:rPr lang="en-US" sz="3600" spc="-130" dirty="0" smtClean="0">
                <a:solidFill>
                  <a:schemeClr val="bg1"/>
                </a:solidFill>
                <a:latin typeface="Verdana"/>
                <a:cs typeface="Verdana"/>
              </a:rPr>
              <a:t>online </a:t>
            </a:r>
            <a:r>
              <a:rPr lang="en-US" sz="3600" spc="-180" dirty="0">
                <a:solidFill>
                  <a:schemeClr val="bg1"/>
                </a:solidFill>
                <a:latin typeface="Verdana"/>
                <a:cs typeface="Verdana"/>
              </a:rPr>
              <a:t>narratives, </a:t>
            </a:r>
            <a:r>
              <a:rPr lang="en-US" sz="3600" spc="-1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160" dirty="0">
                <a:solidFill>
                  <a:schemeClr val="bg1"/>
                </a:solidFill>
                <a:latin typeface="Verdana"/>
                <a:cs typeface="Verdana"/>
              </a:rPr>
              <a:t>provide </a:t>
            </a:r>
            <a:r>
              <a:rPr lang="en-US" sz="3600" spc="-125" dirty="0">
                <a:solidFill>
                  <a:schemeClr val="bg1"/>
                </a:solidFill>
                <a:latin typeface="Verdana"/>
                <a:cs typeface="Verdana"/>
              </a:rPr>
              <a:t>spiritual </a:t>
            </a:r>
            <a:r>
              <a:rPr lang="en-US" sz="3600" spc="-165" dirty="0">
                <a:solidFill>
                  <a:schemeClr val="bg1"/>
                </a:solidFill>
                <a:latin typeface="Verdana"/>
                <a:cs typeface="Verdana"/>
              </a:rPr>
              <a:t>support, </a:t>
            </a:r>
            <a:r>
              <a:rPr lang="en-US" sz="3600" spc="-195" dirty="0">
                <a:solidFill>
                  <a:schemeClr val="bg1"/>
                </a:solidFill>
                <a:latin typeface="Verdana"/>
                <a:cs typeface="Verdana"/>
              </a:rPr>
              <a:t>and </a:t>
            </a:r>
            <a:r>
              <a:rPr lang="en-US" sz="3600" spc="-135" dirty="0">
                <a:solidFill>
                  <a:schemeClr val="bg1"/>
                </a:solidFill>
                <a:latin typeface="Verdana"/>
                <a:cs typeface="Verdana"/>
              </a:rPr>
              <a:t>build </a:t>
            </a:r>
            <a:r>
              <a:rPr lang="en-US" sz="3600" spc="-155" dirty="0">
                <a:solidFill>
                  <a:schemeClr val="bg1"/>
                </a:solidFill>
                <a:latin typeface="Verdana"/>
                <a:cs typeface="Verdana"/>
              </a:rPr>
              <a:t>communities </a:t>
            </a:r>
            <a:r>
              <a:rPr lang="en-US" sz="3600" spc="-75" dirty="0">
                <a:solidFill>
                  <a:schemeClr val="bg1"/>
                </a:solidFill>
                <a:latin typeface="Verdana"/>
                <a:cs typeface="Verdana"/>
              </a:rPr>
              <a:t>of </a:t>
            </a:r>
            <a:r>
              <a:rPr lang="en-US" sz="3600" spc="-114" dirty="0">
                <a:solidFill>
                  <a:schemeClr val="bg1"/>
                </a:solidFill>
                <a:latin typeface="Verdana"/>
                <a:cs typeface="Verdana"/>
              </a:rPr>
              <a:t>faith </a:t>
            </a:r>
            <a:r>
              <a:rPr lang="en-US" sz="3600" spc="-110" dirty="0">
                <a:solidFill>
                  <a:schemeClr val="bg1"/>
                </a:solidFill>
                <a:latin typeface="Verdana"/>
                <a:cs typeface="Verdana"/>
              </a:rPr>
              <a:t>that </a:t>
            </a:r>
            <a:r>
              <a:rPr lang="en-US" sz="3600" spc="-160" dirty="0">
                <a:solidFill>
                  <a:schemeClr val="bg1"/>
                </a:solidFill>
                <a:latin typeface="Verdana"/>
                <a:cs typeface="Verdana"/>
              </a:rPr>
              <a:t>transcend physical </a:t>
            </a:r>
            <a:r>
              <a:rPr lang="en-US" sz="3600" spc="-15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140" dirty="0">
                <a:solidFill>
                  <a:schemeClr val="bg1"/>
                </a:solidFill>
                <a:latin typeface="Verdana"/>
                <a:cs typeface="Verdana"/>
              </a:rPr>
              <a:t>limitations. </a:t>
            </a:r>
            <a:r>
              <a:rPr lang="en-US" sz="3600" spc="-55" dirty="0">
                <a:solidFill>
                  <a:schemeClr val="bg1"/>
                </a:solidFill>
                <a:latin typeface="Tahoma"/>
                <a:cs typeface="Tahoma"/>
              </a:rPr>
              <a:t>This </a:t>
            </a:r>
            <a:r>
              <a:rPr lang="en-US" sz="3600" spc="-114" dirty="0">
                <a:solidFill>
                  <a:schemeClr val="bg1"/>
                </a:solidFill>
                <a:latin typeface="Tahoma"/>
                <a:cs typeface="Tahoma"/>
              </a:rPr>
              <a:t>mission </a:t>
            </a:r>
            <a:r>
              <a:rPr lang="en-US" sz="3600" spc="-120" dirty="0">
                <a:solidFill>
                  <a:schemeClr val="bg1"/>
                </a:solidFill>
                <a:latin typeface="Tahoma"/>
                <a:cs typeface="Tahoma"/>
              </a:rPr>
              <a:t>aligns </a:t>
            </a:r>
            <a:r>
              <a:rPr lang="en-US" sz="3600" spc="-110" dirty="0">
                <a:solidFill>
                  <a:schemeClr val="bg1"/>
                </a:solidFill>
                <a:latin typeface="Tahoma"/>
                <a:cs typeface="Tahoma"/>
              </a:rPr>
              <a:t>with the </a:t>
            </a:r>
            <a:r>
              <a:rPr lang="en-US" sz="3600" spc="-100" dirty="0">
                <a:solidFill>
                  <a:schemeClr val="bg1"/>
                </a:solidFill>
                <a:latin typeface="Tahoma"/>
                <a:cs typeface="Tahoma"/>
              </a:rPr>
              <a:t>Great </a:t>
            </a:r>
            <a:r>
              <a:rPr lang="en-US" sz="3600" spc="-114" dirty="0">
                <a:solidFill>
                  <a:schemeClr val="bg1"/>
                </a:solidFill>
                <a:latin typeface="Tahoma"/>
                <a:cs typeface="Tahoma"/>
              </a:rPr>
              <a:t>Commission’s </a:t>
            </a:r>
            <a:r>
              <a:rPr lang="en-US" sz="3600" spc="-90" dirty="0">
                <a:solidFill>
                  <a:schemeClr val="bg1"/>
                </a:solidFill>
                <a:latin typeface="Tahoma"/>
                <a:cs typeface="Tahoma"/>
              </a:rPr>
              <a:t>call </a:t>
            </a:r>
            <a:r>
              <a:rPr lang="en-US" sz="3600" spc="-65" dirty="0">
                <a:solidFill>
                  <a:schemeClr val="bg1"/>
                </a:solidFill>
                <a:latin typeface="Tahoma"/>
                <a:cs typeface="Tahoma"/>
              </a:rPr>
              <a:t>to </a:t>
            </a:r>
            <a:r>
              <a:rPr lang="en-US" sz="3600" spc="-125" dirty="0">
                <a:solidFill>
                  <a:schemeClr val="bg1"/>
                </a:solidFill>
                <a:latin typeface="Tahoma"/>
                <a:cs typeface="Tahoma"/>
              </a:rPr>
              <a:t>“go </a:t>
            </a:r>
            <a:r>
              <a:rPr lang="en-US" sz="3600" spc="-145" dirty="0">
                <a:solidFill>
                  <a:schemeClr val="bg1"/>
                </a:solidFill>
                <a:latin typeface="Tahoma"/>
                <a:cs typeface="Tahoma"/>
              </a:rPr>
              <a:t>and </a:t>
            </a:r>
            <a:r>
              <a:rPr lang="en-US" sz="3600" spc="-1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spc="-185" dirty="0">
                <a:solidFill>
                  <a:schemeClr val="bg1"/>
                </a:solidFill>
                <a:latin typeface="Tahoma"/>
                <a:cs typeface="Tahoma"/>
              </a:rPr>
              <a:t>make </a:t>
            </a:r>
            <a:r>
              <a:rPr lang="en-US" sz="3600" spc="-100" dirty="0">
                <a:solidFill>
                  <a:schemeClr val="bg1"/>
                </a:solidFill>
                <a:latin typeface="Tahoma"/>
                <a:cs typeface="Tahoma"/>
              </a:rPr>
              <a:t>disciples </a:t>
            </a:r>
            <a:r>
              <a:rPr lang="en-US" sz="3600" spc="-60" dirty="0">
                <a:solidFill>
                  <a:schemeClr val="bg1"/>
                </a:solidFill>
                <a:latin typeface="Tahoma"/>
                <a:cs typeface="Tahoma"/>
              </a:rPr>
              <a:t>of </a:t>
            </a:r>
            <a:r>
              <a:rPr lang="en-US" sz="3600" spc="-95" dirty="0">
                <a:solidFill>
                  <a:schemeClr val="bg1"/>
                </a:solidFill>
                <a:latin typeface="Tahoma"/>
                <a:cs typeface="Tahoma"/>
              </a:rPr>
              <a:t>all </a:t>
            </a:r>
            <a:r>
              <a:rPr lang="en-US" sz="3600" spc="-105" dirty="0">
                <a:solidFill>
                  <a:schemeClr val="bg1"/>
                </a:solidFill>
                <a:latin typeface="Tahoma"/>
                <a:cs typeface="Tahoma"/>
              </a:rPr>
              <a:t>nations” </a:t>
            </a:r>
            <a:r>
              <a:rPr lang="en-US" sz="3600" spc="-110" dirty="0">
                <a:solidFill>
                  <a:schemeClr val="bg1"/>
                </a:solidFill>
                <a:latin typeface="Tahoma"/>
                <a:cs typeface="Tahoma"/>
              </a:rPr>
              <a:t>(Matthew </a:t>
            </a:r>
            <a:r>
              <a:rPr lang="en-US" sz="3600" spc="-225" dirty="0">
                <a:solidFill>
                  <a:schemeClr val="bg1"/>
                </a:solidFill>
                <a:latin typeface="Tahoma"/>
                <a:cs typeface="Tahoma"/>
              </a:rPr>
              <a:t>28:19</a:t>
            </a:r>
            <a:r>
              <a:rPr lang="en-US" sz="3600" spc="-225" dirty="0" smtClean="0">
                <a:solidFill>
                  <a:schemeClr val="bg1"/>
                </a:solidFill>
                <a:latin typeface="Tahoma"/>
                <a:cs typeface="Tahoma"/>
              </a:rPr>
              <a:t>)</a:t>
            </a:r>
            <a:r>
              <a:rPr lang="en-US" sz="3600" spc="-105" dirty="0" smtClean="0">
                <a:solidFill>
                  <a:schemeClr val="bg1"/>
                </a:solidFill>
                <a:latin typeface="Tahoma"/>
                <a:cs typeface="Tahoma"/>
              </a:rPr>
              <a:t>.</a:t>
            </a:r>
            <a:endParaRPr lang="en-US" sz="3600" dirty="0">
              <a:solidFill>
                <a:schemeClr val="bg1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77537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846" y="1120676"/>
            <a:ext cx="9072189" cy="374267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Consolas"/>
              </a:rPr>
              <a:t>BIBLICAL FOUNDATION FOR BEING </a:t>
            </a:r>
            <a:r>
              <a:rPr lang="en-US" sz="6600" b="1" dirty="0">
                <a:solidFill>
                  <a:srgbClr val="FFC000"/>
                </a:solidFill>
                <a:latin typeface="Consolas"/>
              </a:rPr>
              <a:t>DIGITAL CHAMPIONS</a:t>
            </a:r>
            <a:endParaRPr lang="en-US" sz="6000" kern="1200">
              <a:solidFill>
                <a:srgbClr val="FFC000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968997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The Great Commission in a Digital World</a:t>
            </a: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7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9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4868" y="738641"/>
            <a:ext cx="5217173" cy="525901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4000" dirty="0">
                <a:solidFill>
                  <a:schemeClr val="bg1"/>
                </a:solidFill>
                <a:latin typeface="Consolas"/>
              </a:rPr>
              <a:t>"Go therefore and make disciples of all nations..." </a:t>
            </a:r>
            <a:r>
              <a:rPr lang="en-US" sz="3700" i="1" dirty="0">
                <a:solidFill>
                  <a:srgbClr val="FFC000"/>
                </a:solidFill>
                <a:latin typeface="Consolas"/>
              </a:rPr>
              <a:t>Matthew 28:19-20</a:t>
            </a:r>
            <a:endParaRPr lang="en-US" sz="4000" i="1" dirty="0">
              <a:solidFill>
                <a:srgbClr val="FFC000"/>
              </a:solidFill>
              <a:latin typeface="Consolas"/>
            </a:endParaRPr>
          </a:p>
          <a:p>
            <a:r>
              <a:rPr lang="en-US" sz="4000">
                <a:solidFill>
                  <a:schemeClr val="bg1"/>
                </a:solidFill>
                <a:latin typeface="Consolas"/>
              </a:rPr>
              <a:t>The command to evangelize extends to the digital realm, where we can reach millions.</a:t>
            </a:r>
          </a:p>
        </p:txBody>
      </p:sp>
      <p:grpSp>
        <p:nvGrpSpPr>
          <p:cNvPr id="45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7106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994" y="697739"/>
            <a:ext cx="6889259" cy="763720"/>
          </a:xfrm>
        </p:spPr>
        <p:txBody>
          <a:bodyPr anchor="b">
            <a:normAutofit/>
          </a:bodyPr>
          <a:lstStyle/>
          <a:p>
            <a:r>
              <a:rPr lang="en-US" sz="4000" b="1" dirty="0" smtClean="0">
                <a:solidFill>
                  <a:srgbClr val="ED7D31"/>
                </a:solidFill>
              </a:rPr>
              <a:t>BEING SALT AND LIGHT ONLINE</a:t>
            </a:r>
            <a:endParaRPr lang="en-US" sz="4000" dirty="0">
              <a:solidFill>
                <a:srgbClr val="ED7D3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741" y="1909192"/>
            <a:ext cx="9270570" cy="37373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onsolas"/>
              </a:rPr>
              <a:t>"For you were once darkness, but now you are light in the Lord." </a:t>
            </a:r>
            <a:r>
              <a:rPr lang="en-US" sz="3600" i="1" dirty="0">
                <a:solidFill>
                  <a:srgbClr val="FFC000"/>
                </a:solidFill>
                <a:latin typeface="Consolas"/>
              </a:rPr>
              <a:t>Ephesians 5:8</a:t>
            </a:r>
          </a:p>
          <a:p>
            <a:r>
              <a:rPr lang="en-US" sz="3600" dirty="0">
                <a:solidFill>
                  <a:schemeClr val="bg1"/>
                </a:solidFill>
                <a:latin typeface="Consolas"/>
              </a:rPr>
              <a:t>Just as we are called to reflect Christ in our physical </a:t>
            </a:r>
            <a:r>
              <a:rPr lang="en-US" sz="3600">
                <a:solidFill>
                  <a:schemeClr val="bg1"/>
                </a:solidFill>
                <a:latin typeface="Consolas"/>
              </a:rPr>
              <a:t>communities, we</a:t>
            </a:r>
            <a:r>
              <a:rPr lang="en-US" sz="3600" dirty="0">
                <a:solidFill>
                  <a:schemeClr val="bg1"/>
                </a:solidFill>
                <a:latin typeface="Consolas"/>
              </a:rPr>
              <a:t> should do so digitally.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owl of salt spilling out of it&#10;&#10;Description automatically generated">
            <a:extLst>
              <a:ext uri="{FF2B5EF4-FFF2-40B4-BE49-F238E27FC236}">
                <a16:creationId xmlns:a16="http://schemas.microsoft.com/office/drawing/2014/main" id="{732D4C9A-8CAE-F27F-11E3-753E58694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307188" y="3432943"/>
            <a:ext cx="3627077" cy="301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95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room with many computers&#10;&#10;Description automatically generated">
            <a:extLst>
              <a:ext uri="{FF2B5EF4-FFF2-40B4-BE49-F238E27FC236}">
                <a16:creationId xmlns:a16="http://schemas.microsoft.com/office/drawing/2014/main" id="{37BB6A3C-0B02-13DC-E259-080420AE9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3459" t="1450" r="20235" b="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17" y="1161288"/>
            <a:ext cx="4589220" cy="1124712"/>
          </a:xfrm>
        </p:spPr>
        <p:txBody>
          <a:bodyPr anchor="b">
            <a:noAutofit/>
          </a:bodyPr>
          <a:lstStyle/>
          <a:p>
            <a:r>
              <a:rPr lang="en-US" sz="3600" b="1" dirty="0" smtClean="0">
                <a:solidFill>
                  <a:srgbClr val="ED7D31"/>
                </a:solidFill>
                <a:latin typeface="Consolas"/>
              </a:rPr>
              <a:t>GODLY STEWARDSHIP OF TECHNOLOGY: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16" y="2718054"/>
            <a:ext cx="8055730" cy="3207258"/>
          </a:xfrm>
        </p:spPr>
        <p:txBody>
          <a:bodyPr anchor="t">
            <a:normAutofit/>
          </a:bodyPr>
          <a:lstStyle/>
          <a:p>
            <a:r>
              <a:rPr lang="en-US" sz="3200">
                <a:solidFill>
                  <a:schemeClr val="bg1"/>
                </a:solidFill>
                <a:latin typeface="Consolas"/>
              </a:rPr>
              <a:t>1 Corinthians 10:31 — "So whether you eat or drink, or whatever you do, do all to the glory of God."</a:t>
            </a:r>
          </a:p>
          <a:p>
            <a:r>
              <a:rPr lang="en-US" sz="3200">
                <a:solidFill>
                  <a:schemeClr val="bg1"/>
                </a:solidFill>
                <a:latin typeface="Consolas"/>
              </a:rPr>
              <a:t>Technology is a tool given by God that we must use responsibly to further His kingdom.</a:t>
            </a:r>
          </a:p>
        </p:txBody>
      </p:sp>
    </p:spTree>
    <p:extLst>
      <p:ext uri="{BB962C8B-B14F-4D97-AF65-F5344CB8AC3E}">
        <p14:creationId xmlns:p14="http://schemas.microsoft.com/office/powerpoint/2010/main" val="4194316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>
                <a:solidFill>
                  <a:schemeClr val="bg1">
                    <a:lumMod val="95000"/>
                    <a:lumOff val="5000"/>
                  </a:schemeClr>
                </a:solidFill>
                <a:latin typeface="Consolas"/>
              </a:rPr>
              <a:t>THE ROLE OF THE CHRISTIAN YOUTH IN THE DIGITAL SPACE</a:t>
            </a:r>
            <a:endParaRPr lang="en-US" sz="5400">
              <a:solidFill>
                <a:schemeClr val="bg1">
                  <a:lumMod val="95000"/>
                  <a:lumOff val="5000"/>
                </a:schemeClr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800147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5FA909-3F24-448C-A8BC-7CF77F62F8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41752"/>
            <a:ext cx="6140449" cy="1323439"/>
          </a:xfrm>
        </p:spPr>
        <p:txBody>
          <a:bodyPr anchor="t">
            <a:norm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Promoting Christian Values: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30077"/>
            <a:ext cx="6140449" cy="34786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Consolas"/>
              </a:rPr>
              <a:t>Using social media platforms to share the gospel, scripture, and positive messages.</a:t>
            </a:r>
          </a:p>
          <a:p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Consolas"/>
              </a:rPr>
              <a:t>Engaging in conversations that promote hope, love, and integrity.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1624A-D9B4-4907-5724-7513953AB5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02" r="45427" b="-2"/>
          <a:stretch/>
        </p:blipFill>
        <p:spPr>
          <a:xfrm>
            <a:off x="7668829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B60959F-9B69-4520-A16E-EA6BECC747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8D5A6E8-CD1B-4796-ABD1-A6F27F6C0E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7E12F56-F4EE-4535-8677-C11996E241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84879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0944" y="448721"/>
            <a:ext cx="5330853" cy="923269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bg1"/>
                </a:solidFill>
              </a:rPr>
              <a:t>Creating Godly Content:</a:t>
            </a:r>
            <a:endParaRPr lang="en-US" sz="3500" dirty="0">
              <a:solidFill>
                <a:schemeClr val="bg1"/>
              </a:solidFill>
            </a:endParaRPr>
          </a:p>
        </p:txBody>
      </p:sp>
      <p:pic>
        <p:nvPicPr>
          <p:cNvPr id="5" name="Picture 4" descr="Microphone and piano">
            <a:extLst>
              <a:ext uri="{FF2B5EF4-FFF2-40B4-BE49-F238E27FC236}">
                <a16:creationId xmlns:a16="http://schemas.microsoft.com/office/drawing/2014/main" id="{EF48FD7D-A3B3-BB1B-5EE0-A500D2B2B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6" y="1551680"/>
            <a:ext cx="5666547" cy="37546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0943" y="1812431"/>
            <a:ext cx="5330854" cy="3962185"/>
          </a:xfrm>
        </p:spPr>
        <p:txBody>
          <a:bodyPr>
            <a:normAutofit lnSpcReduction="10000"/>
          </a:bodyPr>
          <a:lstStyle/>
          <a:p>
            <a:r>
              <a:rPr lang="en-US" sz="3200">
                <a:solidFill>
                  <a:schemeClr val="bg1"/>
                </a:solidFill>
                <a:latin typeface="Consolas"/>
              </a:rPr>
              <a:t>Blogs, vlogs, podcasts, and videos that reflect Christian teachings.</a:t>
            </a:r>
          </a:p>
          <a:p>
            <a:r>
              <a:rPr lang="en-US" sz="3200">
                <a:solidFill>
                  <a:schemeClr val="bg1"/>
                </a:solidFill>
                <a:latin typeface="Consolas"/>
              </a:rPr>
              <a:t>Testimonies, faith-based discussions, or even devotionals can be shared to inspire others.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708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96781C-32A1-4FDA-A83B-A7FF8C1B1E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0686" y="1049085"/>
            <a:ext cx="6140449" cy="670297"/>
          </a:xfrm>
        </p:spPr>
        <p:txBody>
          <a:bodyPr anchor="t">
            <a:normAutofit/>
          </a:bodyPr>
          <a:lstStyle/>
          <a:p>
            <a:r>
              <a:rPr lang="en-US" sz="3100" b="1" dirty="0">
                <a:solidFill>
                  <a:schemeClr val="bg1"/>
                </a:solidFill>
              </a:rPr>
              <a:t>Digital Evangelism and Discipleship:</a:t>
            </a:r>
            <a:endParaRPr lang="en-US" sz="3100" dirty="0">
              <a:solidFill>
                <a:schemeClr val="bg1"/>
              </a:solidFill>
            </a:endParaRPr>
          </a:p>
        </p:txBody>
      </p:sp>
      <p:pic>
        <p:nvPicPr>
          <p:cNvPr id="5" name="Picture 4" descr="A group of children looking at a book&#10;&#10;Description automatically generated">
            <a:extLst>
              <a:ext uri="{FF2B5EF4-FFF2-40B4-BE49-F238E27FC236}">
                <a16:creationId xmlns:a16="http://schemas.microsoft.com/office/drawing/2014/main" id="{AD511661-EE21-44C7-0AC9-89EA27CAA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32920" r="22826" b="-1"/>
          <a:stretch/>
        </p:blipFill>
        <p:spPr>
          <a:xfrm>
            <a:off x="20" y="10"/>
            <a:ext cx="4546582" cy="6857990"/>
          </a:xfrm>
          <a:custGeom>
            <a:avLst/>
            <a:gdLst/>
            <a:ahLst/>
            <a:cxnLst/>
            <a:rect l="l" t="t" r="r" b="b"/>
            <a:pathLst>
              <a:path w="4546602" h="6858000">
                <a:moveTo>
                  <a:pt x="4221600" y="6662544"/>
                </a:moveTo>
                <a:lnTo>
                  <a:pt x="4210150" y="6683027"/>
                </a:lnTo>
                <a:lnTo>
                  <a:pt x="4207002" y="6702976"/>
                </a:lnTo>
                <a:lnTo>
                  <a:pt x="4207002" y="6702977"/>
                </a:lnTo>
                <a:cubicBezTo>
                  <a:pt x="4207407" y="6716169"/>
                  <a:pt x="4212552" y="6729219"/>
                  <a:pt x="4220838" y="6742553"/>
                </a:cubicBezTo>
                <a:lnTo>
                  <a:pt x="4220839" y="6742555"/>
                </a:lnTo>
                <a:lnTo>
                  <a:pt x="4240316" y="6812062"/>
                </a:lnTo>
                <a:lnTo>
                  <a:pt x="4235543" y="6776800"/>
                </a:lnTo>
                <a:lnTo>
                  <a:pt x="4220839" y="6742555"/>
                </a:lnTo>
                <a:lnTo>
                  <a:pt x="4220838" y="6742552"/>
                </a:lnTo>
                <a:lnTo>
                  <a:pt x="4207002" y="6702976"/>
                </a:lnTo>
                <a:close/>
                <a:moveTo>
                  <a:pt x="4189594" y="6564620"/>
                </a:moveTo>
                <a:lnTo>
                  <a:pt x="4189594" y="6564621"/>
                </a:lnTo>
                <a:cubicBezTo>
                  <a:pt x="4199883" y="6575479"/>
                  <a:pt x="4205977" y="6582147"/>
                  <a:pt x="4212073" y="6588626"/>
                </a:cubicBezTo>
                <a:lnTo>
                  <a:pt x="4228695" y="6625225"/>
                </a:lnTo>
                <a:lnTo>
                  <a:pt x="4221601" y="6662541"/>
                </a:lnTo>
                <a:lnTo>
                  <a:pt x="4221600" y="6662541"/>
                </a:lnTo>
                <a:lnTo>
                  <a:pt x="4221600" y="6662542"/>
                </a:lnTo>
                <a:lnTo>
                  <a:pt x="4221601" y="6662541"/>
                </a:lnTo>
                <a:lnTo>
                  <a:pt x="4228684" y="6645552"/>
                </a:lnTo>
                <a:lnTo>
                  <a:pt x="4228695" y="6625225"/>
                </a:lnTo>
                <a:lnTo>
                  <a:pt x="4228695" y="6625224"/>
                </a:lnTo>
                <a:cubicBezTo>
                  <a:pt x="4226599" y="6611342"/>
                  <a:pt x="4220551" y="6597578"/>
                  <a:pt x="4212073" y="6588625"/>
                </a:cubicBezTo>
                <a:close/>
                <a:moveTo>
                  <a:pt x="4269915" y="6438981"/>
                </a:moveTo>
                <a:lnTo>
                  <a:pt x="4249984" y="6463840"/>
                </a:lnTo>
                <a:lnTo>
                  <a:pt x="4249982" y="6463849"/>
                </a:lnTo>
                <a:lnTo>
                  <a:pt x="4236188" y="6513012"/>
                </a:lnTo>
                <a:lnTo>
                  <a:pt x="4217381" y="6546194"/>
                </a:lnTo>
                <a:lnTo>
                  <a:pt x="4217381" y="6546195"/>
                </a:lnTo>
                <a:lnTo>
                  <a:pt x="4233719" y="6521804"/>
                </a:lnTo>
                <a:lnTo>
                  <a:pt x="4236188" y="6513012"/>
                </a:lnTo>
                <a:lnTo>
                  <a:pt x="4238998" y="6508052"/>
                </a:lnTo>
                <a:lnTo>
                  <a:pt x="4249982" y="6463849"/>
                </a:lnTo>
                <a:lnTo>
                  <a:pt x="4249984" y="6463841"/>
                </a:lnTo>
                <a:cubicBezTo>
                  <a:pt x="4252937" y="6451650"/>
                  <a:pt x="4260413" y="6444077"/>
                  <a:pt x="4269915" y="6438981"/>
                </a:cubicBezTo>
                <a:close/>
                <a:moveTo>
                  <a:pt x="4355914" y="6364769"/>
                </a:moveTo>
                <a:lnTo>
                  <a:pt x="4354607" y="6387910"/>
                </a:lnTo>
                <a:lnTo>
                  <a:pt x="4351952" y="6393385"/>
                </a:lnTo>
                <a:lnTo>
                  <a:pt x="4345189" y="6407332"/>
                </a:lnTo>
                <a:lnTo>
                  <a:pt x="4345189" y="6407333"/>
                </a:lnTo>
                <a:lnTo>
                  <a:pt x="4351952" y="6393385"/>
                </a:lnTo>
                <a:lnTo>
                  <a:pt x="4354608" y="6387910"/>
                </a:lnTo>
                <a:close/>
                <a:moveTo>
                  <a:pt x="4116820" y="4221391"/>
                </a:moveTo>
                <a:lnTo>
                  <a:pt x="4116820" y="4221392"/>
                </a:lnTo>
                <a:cubicBezTo>
                  <a:pt x="4117582" y="4232061"/>
                  <a:pt x="4117772" y="4243873"/>
                  <a:pt x="4122536" y="4253015"/>
                </a:cubicBezTo>
                <a:cubicBezTo>
                  <a:pt x="4134729" y="4277402"/>
                  <a:pt x="4150349" y="4300071"/>
                  <a:pt x="4162352" y="4324646"/>
                </a:cubicBezTo>
                <a:lnTo>
                  <a:pt x="4171306" y="4363891"/>
                </a:lnTo>
                <a:lnTo>
                  <a:pt x="4170544" y="4482004"/>
                </a:lnTo>
                <a:cubicBezTo>
                  <a:pt x="4167876" y="4546776"/>
                  <a:pt x="4167304" y="4612500"/>
                  <a:pt x="4110534" y="4659174"/>
                </a:cubicBezTo>
                <a:cubicBezTo>
                  <a:pt x="4105962" y="4662986"/>
                  <a:pt x="4103294" y="4671176"/>
                  <a:pt x="4102532" y="4677655"/>
                </a:cubicBezTo>
                <a:cubicBezTo>
                  <a:pt x="4098913" y="4707564"/>
                  <a:pt x="4098531" y="4738235"/>
                  <a:pt x="4092625" y="4767764"/>
                </a:cubicBezTo>
                <a:cubicBezTo>
                  <a:pt x="4090244" y="4779575"/>
                  <a:pt x="4089435" y="4790386"/>
                  <a:pt x="4091316" y="4800483"/>
                </a:cubicBezTo>
                <a:lnTo>
                  <a:pt x="4091316" y="4800484"/>
                </a:lnTo>
                <a:cubicBezTo>
                  <a:pt x="4093197" y="4810581"/>
                  <a:pt x="4097770" y="4819964"/>
                  <a:pt x="4106152" y="4828917"/>
                </a:cubicBezTo>
                <a:lnTo>
                  <a:pt x="4128333" y="4863343"/>
                </a:lnTo>
                <a:lnTo>
                  <a:pt x="4135862" y="4889275"/>
                </a:lnTo>
                <a:lnTo>
                  <a:pt x="4134157" y="4912168"/>
                </a:lnTo>
                <a:cubicBezTo>
                  <a:pt x="4132442" y="4919978"/>
                  <a:pt x="4132085" y="4927122"/>
                  <a:pt x="4132755" y="4933805"/>
                </a:cubicBezTo>
                <a:lnTo>
                  <a:pt x="4132755" y="4933806"/>
                </a:lnTo>
                <a:lnTo>
                  <a:pt x="4132757" y="4933810"/>
                </a:lnTo>
                <a:lnTo>
                  <a:pt x="4137514" y="4952673"/>
                </a:lnTo>
                <a:lnTo>
                  <a:pt x="4140307" y="4957453"/>
                </a:lnTo>
                <a:lnTo>
                  <a:pt x="4141585" y="4961456"/>
                </a:lnTo>
                <a:cubicBezTo>
                  <a:pt x="4146096" y="4970097"/>
                  <a:pt x="4151802" y="4978393"/>
                  <a:pt x="4157589" y="4987038"/>
                </a:cubicBezTo>
                <a:cubicBezTo>
                  <a:pt x="4168828" y="5003802"/>
                  <a:pt x="4182926" y="5022853"/>
                  <a:pt x="4184068" y="5041522"/>
                </a:cubicBezTo>
                <a:cubicBezTo>
                  <a:pt x="4184687" y="5052096"/>
                  <a:pt x="4187605" y="5062300"/>
                  <a:pt x="4191284" y="5072376"/>
                </a:cubicBezTo>
                <a:lnTo>
                  <a:pt x="4197188" y="5087444"/>
                </a:lnTo>
                <a:lnTo>
                  <a:pt x="4210215" y="5133220"/>
                </a:lnTo>
                <a:lnTo>
                  <a:pt x="4210217" y="5133225"/>
                </a:lnTo>
                <a:lnTo>
                  <a:pt x="4203501" y="5166113"/>
                </a:lnTo>
                <a:lnTo>
                  <a:pt x="4203501" y="5166114"/>
                </a:lnTo>
                <a:cubicBezTo>
                  <a:pt x="4202739" y="5167638"/>
                  <a:pt x="4203311" y="5169781"/>
                  <a:pt x="4204192" y="5172091"/>
                </a:cubicBezTo>
                <a:lnTo>
                  <a:pt x="4206739" y="5179068"/>
                </a:lnTo>
                <a:lnTo>
                  <a:pt x="4206573" y="5229433"/>
                </a:lnTo>
                <a:lnTo>
                  <a:pt x="4196024" y="5248936"/>
                </a:lnTo>
                <a:lnTo>
                  <a:pt x="4183116" y="5272796"/>
                </a:lnTo>
                <a:cubicBezTo>
                  <a:pt x="4171471" y="5285441"/>
                  <a:pt x="4163765" y="5298595"/>
                  <a:pt x="4159213" y="5312288"/>
                </a:cubicBezTo>
                <a:lnTo>
                  <a:pt x="4158157" y="5321350"/>
                </a:lnTo>
                <a:lnTo>
                  <a:pt x="4155683" y="5326163"/>
                </a:lnTo>
                <a:lnTo>
                  <a:pt x="4154237" y="5355014"/>
                </a:lnTo>
                <a:lnTo>
                  <a:pt x="4154237" y="5355015"/>
                </a:lnTo>
                <a:cubicBezTo>
                  <a:pt x="4154886" y="5364883"/>
                  <a:pt x="4156589" y="5375003"/>
                  <a:pt x="4159113" y="5385385"/>
                </a:cubicBezTo>
                <a:cubicBezTo>
                  <a:pt x="4162352" y="5398722"/>
                  <a:pt x="4164638" y="5412058"/>
                  <a:pt x="4167304" y="5425583"/>
                </a:cubicBezTo>
                <a:cubicBezTo>
                  <a:pt x="4171114" y="5443871"/>
                  <a:pt x="4175116" y="5462352"/>
                  <a:pt x="4178926" y="5480638"/>
                </a:cubicBezTo>
                <a:lnTo>
                  <a:pt x="4183450" y="5507668"/>
                </a:lnTo>
                <a:lnTo>
                  <a:pt x="4172831" y="5531692"/>
                </a:lnTo>
                <a:lnTo>
                  <a:pt x="4172830" y="5531693"/>
                </a:lnTo>
                <a:cubicBezTo>
                  <a:pt x="4165781" y="5537600"/>
                  <a:pt x="4162589" y="5542649"/>
                  <a:pt x="4162685" y="5547578"/>
                </a:cubicBezTo>
                <a:lnTo>
                  <a:pt x="4162685" y="5547579"/>
                </a:lnTo>
                <a:cubicBezTo>
                  <a:pt x="4162780" y="5552508"/>
                  <a:pt x="4166162" y="5557318"/>
                  <a:pt x="4172258" y="5562747"/>
                </a:cubicBezTo>
                <a:cubicBezTo>
                  <a:pt x="4214932" y="5600468"/>
                  <a:pt x="4241603" y="5646190"/>
                  <a:pt x="4243506" y="5704484"/>
                </a:cubicBezTo>
                <a:cubicBezTo>
                  <a:pt x="4243888" y="5716486"/>
                  <a:pt x="4246554" y="5728679"/>
                  <a:pt x="4249412" y="5740489"/>
                </a:cubicBezTo>
                <a:cubicBezTo>
                  <a:pt x="4251127" y="5747729"/>
                  <a:pt x="4253033" y="5756494"/>
                  <a:pt x="4258177" y="5760874"/>
                </a:cubicBezTo>
                <a:cubicBezTo>
                  <a:pt x="4297420" y="5794975"/>
                  <a:pt x="4324663" y="5837458"/>
                  <a:pt x="4346573" y="5883752"/>
                </a:cubicBezTo>
                <a:lnTo>
                  <a:pt x="4346575" y="5883756"/>
                </a:lnTo>
                <a:lnTo>
                  <a:pt x="4364477" y="5935946"/>
                </a:lnTo>
                <a:lnTo>
                  <a:pt x="4364478" y="5935950"/>
                </a:lnTo>
                <a:lnTo>
                  <a:pt x="4360859" y="5993290"/>
                </a:lnTo>
                <a:lnTo>
                  <a:pt x="4360858" y="5993291"/>
                </a:lnTo>
                <a:cubicBezTo>
                  <a:pt x="4359717" y="6004531"/>
                  <a:pt x="4359906" y="6017485"/>
                  <a:pt x="4354382" y="6026440"/>
                </a:cubicBezTo>
                <a:cubicBezTo>
                  <a:pt x="4337045" y="6054825"/>
                  <a:pt x="4318377" y="6082258"/>
                  <a:pt x="4298182" y="6108738"/>
                </a:cubicBezTo>
                <a:cubicBezTo>
                  <a:pt x="4289514" y="6120074"/>
                  <a:pt x="4284561" y="6126884"/>
                  <a:pt x="4284490" y="6133314"/>
                </a:cubicBezTo>
                <a:lnTo>
                  <a:pt x="4284490" y="6133315"/>
                </a:lnTo>
                <a:lnTo>
                  <a:pt x="4288190" y="6143190"/>
                </a:lnTo>
                <a:lnTo>
                  <a:pt x="4300086" y="6155600"/>
                </a:lnTo>
                <a:lnTo>
                  <a:pt x="4300088" y="6155603"/>
                </a:lnTo>
                <a:cubicBezTo>
                  <a:pt x="4322377" y="6175798"/>
                  <a:pt x="4333998" y="6200945"/>
                  <a:pt x="4338759" y="6228757"/>
                </a:cubicBezTo>
                <a:lnTo>
                  <a:pt x="4356096" y="6361540"/>
                </a:lnTo>
                <a:lnTo>
                  <a:pt x="4356096" y="6361539"/>
                </a:lnTo>
                <a:cubicBezTo>
                  <a:pt x="4352476" y="6317151"/>
                  <a:pt x="4346190" y="6272764"/>
                  <a:pt x="4338759" y="6228756"/>
                </a:cubicBezTo>
                <a:cubicBezTo>
                  <a:pt x="4333998" y="6200944"/>
                  <a:pt x="4322377" y="6175797"/>
                  <a:pt x="4300088" y="6155602"/>
                </a:cubicBezTo>
                <a:lnTo>
                  <a:pt x="4300086" y="6155600"/>
                </a:lnTo>
                <a:lnTo>
                  <a:pt x="4284490" y="6133315"/>
                </a:lnTo>
                <a:lnTo>
                  <a:pt x="4298182" y="6108739"/>
                </a:lnTo>
                <a:cubicBezTo>
                  <a:pt x="4318377" y="6082259"/>
                  <a:pt x="4337045" y="6054826"/>
                  <a:pt x="4354382" y="6026441"/>
                </a:cubicBezTo>
                <a:cubicBezTo>
                  <a:pt x="4359906" y="6017486"/>
                  <a:pt x="4359717" y="6004532"/>
                  <a:pt x="4360858" y="5993292"/>
                </a:cubicBezTo>
                <a:lnTo>
                  <a:pt x="4360859" y="5993290"/>
                </a:lnTo>
                <a:lnTo>
                  <a:pt x="4364311" y="5964477"/>
                </a:lnTo>
                <a:lnTo>
                  <a:pt x="4364478" y="5935950"/>
                </a:lnTo>
                <a:lnTo>
                  <a:pt x="4364478" y="5935949"/>
                </a:lnTo>
                <a:lnTo>
                  <a:pt x="4364477" y="5935946"/>
                </a:lnTo>
                <a:lnTo>
                  <a:pt x="4357598" y="5909351"/>
                </a:lnTo>
                <a:lnTo>
                  <a:pt x="4346575" y="5883756"/>
                </a:lnTo>
                <a:lnTo>
                  <a:pt x="4346573" y="5883751"/>
                </a:lnTo>
                <a:cubicBezTo>
                  <a:pt x="4324663" y="5837457"/>
                  <a:pt x="4297420" y="5794974"/>
                  <a:pt x="4258177" y="5760873"/>
                </a:cubicBezTo>
                <a:cubicBezTo>
                  <a:pt x="4253033" y="5756493"/>
                  <a:pt x="4251127" y="5747728"/>
                  <a:pt x="4249412" y="5740488"/>
                </a:cubicBezTo>
                <a:cubicBezTo>
                  <a:pt x="4246554" y="5728678"/>
                  <a:pt x="4243888" y="5716485"/>
                  <a:pt x="4243506" y="5704483"/>
                </a:cubicBezTo>
                <a:cubicBezTo>
                  <a:pt x="4241603" y="5646189"/>
                  <a:pt x="4214932" y="5600467"/>
                  <a:pt x="4172258" y="5562746"/>
                </a:cubicBezTo>
                <a:lnTo>
                  <a:pt x="4162685" y="5547578"/>
                </a:lnTo>
                <a:lnTo>
                  <a:pt x="4172830" y="5531694"/>
                </a:lnTo>
                <a:lnTo>
                  <a:pt x="4172831" y="5531692"/>
                </a:lnTo>
                <a:lnTo>
                  <a:pt x="4181230" y="5520422"/>
                </a:lnTo>
                <a:lnTo>
                  <a:pt x="4183450" y="5507668"/>
                </a:lnTo>
                <a:lnTo>
                  <a:pt x="4183450" y="5507667"/>
                </a:lnTo>
                <a:cubicBezTo>
                  <a:pt x="4183403" y="5498832"/>
                  <a:pt x="4180831" y="5489497"/>
                  <a:pt x="4178926" y="5480637"/>
                </a:cubicBezTo>
                <a:cubicBezTo>
                  <a:pt x="4175116" y="5462351"/>
                  <a:pt x="4171114" y="5443870"/>
                  <a:pt x="4167304" y="5425582"/>
                </a:cubicBezTo>
                <a:cubicBezTo>
                  <a:pt x="4164638" y="5412057"/>
                  <a:pt x="4162352" y="5398721"/>
                  <a:pt x="4159113" y="5385384"/>
                </a:cubicBezTo>
                <a:lnTo>
                  <a:pt x="4154237" y="5355014"/>
                </a:lnTo>
                <a:lnTo>
                  <a:pt x="4158157" y="5321350"/>
                </a:lnTo>
                <a:lnTo>
                  <a:pt x="4183116" y="5272797"/>
                </a:lnTo>
                <a:lnTo>
                  <a:pt x="4196024" y="5248936"/>
                </a:lnTo>
                <a:lnTo>
                  <a:pt x="4206573" y="5229434"/>
                </a:lnTo>
                <a:cubicBezTo>
                  <a:pt x="4210407" y="5213598"/>
                  <a:pt x="4210359" y="5196595"/>
                  <a:pt x="4206739" y="5179068"/>
                </a:cubicBezTo>
                <a:lnTo>
                  <a:pt x="4206739" y="5179067"/>
                </a:lnTo>
                <a:cubicBezTo>
                  <a:pt x="4206263" y="5176876"/>
                  <a:pt x="4205074" y="5174400"/>
                  <a:pt x="4204192" y="5172090"/>
                </a:cubicBezTo>
                <a:lnTo>
                  <a:pt x="4203501" y="5166114"/>
                </a:lnTo>
                <a:lnTo>
                  <a:pt x="4210217" y="5133225"/>
                </a:lnTo>
                <a:lnTo>
                  <a:pt x="4210217" y="5133224"/>
                </a:lnTo>
                <a:lnTo>
                  <a:pt x="4210215" y="5133220"/>
                </a:lnTo>
                <a:lnTo>
                  <a:pt x="4203072" y="5102461"/>
                </a:lnTo>
                <a:lnTo>
                  <a:pt x="4197188" y="5087444"/>
                </a:lnTo>
                <a:lnTo>
                  <a:pt x="4197182" y="5087423"/>
                </a:lnTo>
                <a:cubicBezTo>
                  <a:pt x="4191096" y="5072411"/>
                  <a:pt x="4184997" y="5057381"/>
                  <a:pt x="4184068" y="5041521"/>
                </a:cubicBezTo>
                <a:cubicBezTo>
                  <a:pt x="4182926" y="5022852"/>
                  <a:pt x="4168828" y="5003801"/>
                  <a:pt x="4157589" y="4987037"/>
                </a:cubicBezTo>
                <a:lnTo>
                  <a:pt x="4140307" y="4957453"/>
                </a:lnTo>
                <a:lnTo>
                  <a:pt x="4132757" y="4933810"/>
                </a:lnTo>
                <a:lnTo>
                  <a:pt x="4132755" y="4933805"/>
                </a:lnTo>
                <a:lnTo>
                  <a:pt x="4134157" y="4912169"/>
                </a:lnTo>
                <a:cubicBezTo>
                  <a:pt x="4135919" y="4904359"/>
                  <a:pt x="4136431" y="4896714"/>
                  <a:pt x="4135862" y="4889276"/>
                </a:cubicBezTo>
                <a:lnTo>
                  <a:pt x="4135862" y="4889275"/>
                </a:lnTo>
                <a:lnTo>
                  <a:pt x="4131084" y="4867614"/>
                </a:lnTo>
                <a:lnTo>
                  <a:pt x="4128333" y="4863343"/>
                </a:lnTo>
                <a:lnTo>
                  <a:pt x="4126583" y="4857317"/>
                </a:lnTo>
                <a:cubicBezTo>
                  <a:pt x="4121440" y="4847214"/>
                  <a:pt x="4114439" y="4837703"/>
                  <a:pt x="4106152" y="4828916"/>
                </a:cubicBezTo>
                <a:lnTo>
                  <a:pt x="4091316" y="4800483"/>
                </a:lnTo>
                <a:lnTo>
                  <a:pt x="4092625" y="4767765"/>
                </a:lnTo>
                <a:cubicBezTo>
                  <a:pt x="4098531" y="4738236"/>
                  <a:pt x="4098913" y="4707565"/>
                  <a:pt x="4102532" y="4677656"/>
                </a:cubicBezTo>
                <a:cubicBezTo>
                  <a:pt x="4103294" y="4671177"/>
                  <a:pt x="4105962" y="4662987"/>
                  <a:pt x="4110534" y="4659175"/>
                </a:cubicBezTo>
                <a:cubicBezTo>
                  <a:pt x="4167304" y="4612501"/>
                  <a:pt x="4167876" y="4546777"/>
                  <a:pt x="4170544" y="4482005"/>
                </a:cubicBezTo>
                <a:cubicBezTo>
                  <a:pt x="4172258" y="4442762"/>
                  <a:pt x="4172258" y="4403326"/>
                  <a:pt x="4171306" y="4363891"/>
                </a:cubicBezTo>
                <a:lnTo>
                  <a:pt x="4171306" y="4363890"/>
                </a:lnTo>
                <a:cubicBezTo>
                  <a:pt x="4171114" y="4350554"/>
                  <a:pt x="4168066" y="4336457"/>
                  <a:pt x="4162352" y="4324645"/>
                </a:cubicBezTo>
                <a:cubicBezTo>
                  <a:pt x="4150349" y="4300070"/>
                  <a:pt x="4134729" y="4277401"/>
                  <a:pt x="4122536" y="4253014"/>
                </a:cubicBezTo>
                <a:close/>
                <a:moveTo>
                  <a:pt x="4113010" y="4165383"/>
                </a:moveTo>
                <a:lnTo>
                  <a:pt x="4113010" y="4165384"/>
                </a:lnTo>
                <a:lnTo>
                  <a:pt x="4116915" y="4192388"/>
                </a:lnTo>
                <a:lnTo>
                  <a:pt x="4116915" y="4192387"/>
                </a:lnTo>
                <a:cubicBezTo>
                  <a:pt x="4117011" y="4182767"/>
                  <a:pt x="4116439" y="4173480"/>
                  <a:pt x="4113010" y="4165383"/>
                </a:cubicBezTo>
                <a:close/>
                <a:moveTo>
                  <a:pt x="4100628" y="3885338"/>
                </a:moveTo>
                <a:lnTo>
                  <a:pt x="4100628" y="3885339"/>
                </a:lnTo>
                <a:cubicBezTo>
                  <a:pt x="4110344" y="3897722"/>
                  <a:pt x="4117750" y="3910319"/>
                  <a:pt x="4123009" y="3923125"/>
                </a:cubicBezTo>
                <a:lnTo>
                  <a:pt x="4132513" y="3962160"/>
                </a:lnTo>
                <a:lnTo>
                  <a:pt x="4116821" y="4043838"/>
                </a:lnTo>
                <a:lnTo>
                  <a:pt x="4116820" y="4043839"/>
                </a:lnTo>
                <a:cubicBezTo>
                  <a:pt x="4108057" y="4063842"/>
                  <a:pt x="4102675" y="4083702"/>
                  <a:pt x="4101699" y="4103825"/>
                </a:cubicBezTo>
                <a:lnTo>
                  <a:pt x="4101699" y="4103826"/>
                </a:lnTo>
                <a:lnTo>
                  <a:pt x="4103666" y="4134255"/>
                </a:lnTo>
                <a:lnTo>
                  <a:pt x="4113010" y="4165382"/>
                </a:lnTo>
                <a:lnTo>
                  <a:pt x="4101699" y="4103826"/>
                </a:lnTo>
                <a:lnTo>
                  <a:pt x="4116820" y="4043840"/>
                </a:lnTo>
                <a:lnTo>
                  <a:pt x="4116821" y="4043838"/>
                </a:lnTo>
                <a:lnTo>
                  <a:pt x="4130123" y="4002410"/>
                </a:lnTo>
                <a:lnTo>
                  <a:pt x="4132513" y="3962160"/>
                </a:lnTo>
                <a:lnTo>
                  <a:pt x="4132513" y="3962159"/>
                </a:lnTo>
                <a:cubicBezTo>
                  <a:pt x="4130251" y="3935727"/>
                  <a:pt x="4120060" y="3910104"/>
                  <a:pt x="4100628" y="3885338"/>
                </a:cubicBezTo>
                <a:close/>
                <a:moveTo>
                  <a:pt x="4115391" y="3670561"/>
                </a:moveTo>
                <a:lnTo>
                  <a:pt x="4117820" y="3680164"/>
                </a:lnTo>
                <a:lnTo>
                  <a:pt x="4113772" y="3734837"/>
                </a:lnTo>
                <a:lnTo>
                  <a:pt x="4113772" y="3734838"/>
                </a:lnTo>
                <a:cubicBezTo>
                  <a:pt x="4112820" y="3741316"/>
                  <a:pt x="4111486" y="3749126"/>
                  <a:pt x="4114154" y="3754653"/>
                </a:cubicBezTo>
                <a:lnTo>
                  <a:pt x="4120511" y="3789776"/>
                </a:lnTo>
                <a:lnTo>
                  <a:pt x="4105580" y="3822472"/>
                </a:lnTo>
                <a:cubicBezTo>
                  <a:pt x="4098532" y="3831902"/>
                  <a:pt x="4092912" y="3842046"/>
                  <a:pt x="4091245" y="3852619"/>
                </a:cubicBezTo>
                <a:lnTo>
                  <a:pt x="4091245" y="3852620"/>
                </a:lnTo>
                <a:lnTo>
                  <a:pt x="4092025" y="3868764"/>
                </a:lnTo>
                <a:lnTo>
                  <a:pt x="4100628" y="3885337"/>
                </a:lnTo>
                <a:lnTo>
                  <a:pt x="4091245" y="3852620"/>
                </a:lnTo>
                <a:lnTo>
                  <a:pt x="4105580" y="3822473"/>
                </a:lnTo>
                <a:cubicBezTo>
                  <a:pt x="4113772" y="3811614"/>
                  <a:pt x="4118916" y="3800897"/>
                  <a:pt x="4120511" y="3789777"/>
                </a:cubicBezTo>
                <a:lnTo>
                  <a:pt x="4120511" y="3789776"/>
                </a:lnTo>
                <a:cubicBezTo>
                  <a:pt x="4122107" y="3778655"/>
                  <a:pt x="4120154" y="3767130"/>
                  <a:pt x="4114154" y="3754652"/>
                </a:cubicBezTo>
                <a:lnTo>
                  <a:pt x="4113772" y="3734838"/>
                </a:lnTo>
                <a:lnTo>
                  <a:pt x="4117820" y="3680164"/>
                </a:lnTo>
                <a:lnTo>
                  <a:pt x="4117820" y="3680163"/>
                </a:lnTo>
                <a:close/>
                <a:moveTo>
                  <a:pt x="4185711" y="2836172"/>
                </a:moveTo>
                <a:lnTo>
                  <a:pt x="4177020" y="2848793"/>
                </a:lnTo>
                <a:cubicBezTo>
                  <a:pt x="4172020" y="2865010"/>
                  <a:pt x="4166162" y="2881307"/>
                  <a:pt x="4161416" y="2897785"/>
                </a:cubicBezTo>
                <a:lnTo>
                  <a:pt x="4160387" y="2903551"/>
                </a:lnTo>
                <a:lnTo>
                  <a:pt x="4157113" y="2914328"/>
                </a:lnTo>
                <a:lnTo>
                  <a:pt x="4152482" y="2947859"/>
                </a:lnTo>
                <a:lnTo>
                  <a:pt x="4152481" y="2947862"/>
                </a:lnTo>
                <a:lnTo>
                  <a:pt x="4152481" y="2947863"/>
                </a:lnTo>
                <a:cubicBezTo>
                  <a:pt x="4152112" y="2959157"/>
                  <a:pt x="4153112" y="2970576"/>
                  <a:pt x="4156065" y="2982149"/>
                </a:cubicBezTo>
                <a:lnTo>
                  <a:pt x="4167758" y="3077402"/>
                </a:lnTo>
                <a:lnTo>
                  <a:pt x="4155303" y="3172654"/>
                </a:lnTo>
                <a:cubicBezTo>
                  <a:pt x="4129394" y="3276480"/>
                  <a:pt x="4101962" y="3380305"/>
                  <a:pt x="4107676" y="3489467"/>
                </a:cubicBezTo>
                <a:cubicBezTo>
                  <a:pt x="4108628" y="3507563"/>
                  <a:pt x="4097007" y="3529090"/>
                  <a:pt x="4085577" y="3544713"/>
                </a:cubicBezTo>
                <a:cubicBezTo>
                  <a:pt x="4074719" y="3559668"/>
                  <a:pt x="4068860" y="3566811"/>
                  <a:pt x="4067955" y="3574408"/>
                </a:cubicBezTo>
                <a:lnTo>
                  <a:pt x="4067956" y="3574408"/>
                </a:lnTo>
                <a:lnTo>
                  <a:pt x="4067955" y="3574409"/>
                </a:lnTo>
                <a:cubicBezTo>
                  <a:pt x="4067050" y="3582005"/>
                  <a:pt x="4071099" y="3590054"/>
                  <a:pt x="4080053" y="3606818"/>
                </a:cubicBezTo>
                <a:cubicBezTo>
                  <a:pt x="4084435" y="3614820"/>
                  <a:pt x="4087101" y="3624726"/>
                  <a:pt x="4093579" y="3630633"/>
                </a:cubicBezTo>
                <a:lnTo>
                  <a:pt x="4109452" y="3651926"/>
                </a:lnTo>
                <a:lnTo>
                  <a:pt x="4093579" y="3630632"/>
                </a:lnTo>
                <a:cubicBezTo>
                  <a:pt x="4087101" y="3624725"/>
                  <a:pt x="4084435" y="3614819"/>
                  <a:pt x="4080053" y="3606817"/>
                </a:cubicBezTo>
                <a:cubicBezTo>
                  <a:pt x="4075576" y="3598435"/>
                  <a:pt x="4072325" y="3592232"/>
                  <a:pt x="4070307" y="3587174"/>
                </a:cubicBezTo>
                <a:lnTo>
                  <a:pt x="4067956" y="3574408"/>
                </a:lnTo>
                <a:lnTo>
                  <a:pt x="4073034" y="3562321"/>
                </a:lnTo>
                <a:cubicBezTo>
                  <a:pt x="4075969" y="3557716"/>
                  <a:pt x="4080148" y="3552191"/>
                  <a:pt x="4085577" y="3544714"/>
                </a:cubicBezTo>
                <a:cubicBezTo>
                  <a:pt x="4097007" y="3529091"/>
                  <a:pt x="4108628" y="3507564"/>
                  <a:pt x="4107676" y="3489468"/>
                </a:cubicBezTo>
                <a:cubicBezTo>
                  <a:pt x="4101962" y="3380306"/>
                  <a:pt x="4129394" y="3276481"/>
                  <a:pt x="4155303" y="3172655"/>
                </a:cubicBezTo>
                <a:cubicBezTo>
                  <a:pt x="4163305" y="3140650"/>
                  <a:pt x="4167543" y="3109026"/>
                  <a:pt x="4167758" y="3077402"/>
                </a:cubicBezTo>
                <a:lnTo>
                  <a:pt x="4167758" y="3077401"/>
                </a:lnTo>
                <a:cubicBezTo>
                  <a:pt x="4167972" y="3045777"/>
                  <a:pt x="4164162" y="3014153"/>
                  <a:pt x="4156065" y="2982148"/>
                </a:cubicBezTo>
                <a:lnTo>
                  <a:pt x="4152481" y="2947863"/>
                </a:lnTo>
                <a:lnTo>
                  <a:pt x="4152482" y="2947859"/>
                </a:lnTo>
                <a:lnTo>
                  <a:pt x="4160387" y="2903551"/>
                </a:lnTo>
                <a:lnTo>
                  <a:pt x="4177020" y="2848794"/>
                </a:lnTo>
                <a:cubicBezTo>
                  <a:pt x="4178353" y="2844317"/>
                  <a:pt x="4181639" y="2839983"/>
                  <a:pt x="4185711" y="2836173"/>
                </a:cubicBezTo>
                <a:close/>
                <a:moveTo>
                  <a:pt x="3701225" y="1508458"/>
                </a:moveTo>
                <a:lnTo>
                  <a:pt x="3673131" y="1596214"/>
                </a:lnTo>
                <a:cubicBezTo>
                  <a:pt x="3670654" y="1604979"/>
                  <a:pt x="3672179" y="1615837"/>
                  <a:pt x="3675036" y="1624981"/>
                </a:cubicBezTo>
                <a:cubicBezTo>
                  <a:pt x="3684752" y="1656224"/>
                  <a:pt x="3709137" y="1676037"/>
                  <a:pt x="3731617" y="1697754"/>
                </a:cubicBezTo>
                <a:cubicBezTo>
                  <a:pt x="3741524" y="1707280"/>
                  <a:pt x="3748572" y="1720424"/>
                  <a:pt x="3754286" y="1733189"/>
                </a:cubicBezTo>
                <a:cubicBezTo>
                  <a:pt x="3768957" y="1766336"/>
                  <a:pt x="3782101" y="1800247"/>
                  <a:pt x="3796007" y="1833776"/>
                </a:cubicBezTo>
                <a:cubicBezTo>
                  <a:pt x="3797341" y="1837014"/>
                  <a:pt x="3800770" y="1839680"/>
                  <a:pt x="3803628" y="1842159"/>
                </a:cubicBezTo>
                <a:cubicBezTo>
                  <a:pt x="3833729" y="1866923"/>
                  <a:pt x="3864018" y="1891498"/>
                  <a:pt x="3894119" y="1916455"/>
                </a:cubicBezTo>
                <a:cubicBezTo>
                  <a:pt x="3899833" y="1921217"/>
                  <a:pt x="3904025" y="1928077"/>
                  <a:pt x="3909549" y="1933220"/>
                </a:cubicBezTo>
                <a:cubicBezTo>
                  <a:pt x="3917169" y="1940460"/>
                  <a:pt x="3924410" y="1949604"/>
                  <a:pt x="3933554" y="1953414"/>
                </a:cubicBezTo>
                <a:cubicBezTo>
                  <a:pt x="3962319" y="1965225"/>
                  <a:pt x="3974703" y="1987895"/>
                  <a:pt x="3980037" y="2016470"/>
                </a:cubicBezTo>
                <a:cubicBezTo>
                  <a:pt x="3984990" y="2042571"/>
                  <a:pt x="3989182" y="2068670"/>
                  <a:pt x="3994896" y="2094579"/>
                </a:cubicBezTo>
                <a:cubicBezTo>
                  <a:pt x="4001754" y="2126202"/>
                  <a:pt x="4009184" y="2157637"/>
                  <a:pt x="4017567" y="2188880"/>
                </a:cubicBezTo>
                <a:cubicBezTo>
                  <a:pt x="4021187" y="2202405"/>
                  <a:pt x="4025377" y="2216693"/>
                  <a:pt x="4032807" y="2228315"/>
                </a:cubicBezTo>
                <a:cubicBezTo>
                  <a:pt x="4053382" y="2260891"/>
                  <a:pt x="4067288" y="2295754"/>
                  <a:pt x="4061764" y="2334045"/>
                </a:cubicBezTo>
                <a:cubicBezTo>
                  <a:pt x="4057382" y="2364716"/>
                  <a:pt x="4068622" y="2390435"/>
                  <a:pt x="4086149" y="2409486"/>
                </a:cubicBezTo>
                <a:cubicBezTo>
                  <a:pt x="4094103" y="2418155"/>
                  <a:pt x="4099616" y="2426977"/>
                  <a:pt x="4103250" y="2435913"/>
                </a:cubicBezTo>
                <a:lnTo>
                  <a:pt x="4109081" y="2463018"/>
                </a:lnTo>
                <a:lnTo>
                  <a:pt x="4109080" y="2463031"/>
                </a:lnTo>
                <a:lnTo>
                  <a:pt x="4100439" y="2518262"/>
                </a:lnTo>
                <a:lnTo>
                  <a:pt x="4100438" y="2518264"/>
                </a:lnTo>
                <a:cubicBezTo>
                  <a:pt x="4097771" y="2527790"/>
                  <a:pt x="4096627" y="2536458"/>
                  <a:pt x="4096794" y="2545006"/>
                </a:cubicBezTo>
                <a:lnTo>
                  <a:pt x="4096794" y="2545007"/>
                </a:lnTo>
                <a:cubicBezTo>
                  <a:pt x="4096960" y="2553556"/>
                  <a:pt x="4098437" y="2561986"/>
                  <a:pt x="4101008" y="2571035"/>
                </a:cubicBezTo>
                <a:cubicBezTo>
                  <a:pt x="4113010" y="2612946"/>
                  <a:pt x="4145587" y="2640951"/>
                  <a:pt x="4174162" y="2668002"/>
                </a:cubicBezTo>
                <a:cubicBezTo>
                  <a:pt x="4198547" y="2691055"/>
                  <a:pt x="4212264" y="2716964"/>
                  <a:pt x="4222552" y="2745349"/>
                </a:cubicBezTo>
                <a:lnTo>
                  <a:pt x="4222553" y="2745352"/>
                </a:lnTo>
                <a:lnTo>
                  <a:pt x="4228473" y="2778006"/>
                </a:lnTo>
                <a:lnTo>
                  <a:pt x="4228053" y="2785440"/>
                </a:lnTo>
                <a:lnTo>
                  <a:pt x="4217974" y="2811780"/>
                </a:lnTo>
                <a:lnTo>
                  <a:pt x="4217970" y="2811787"/>
                </a:lnTo>
                <a:lnTo>
                  <a:pt x="4217971" y="2811787"/>
                </a:lnTo>
                <a:lnTo>
                  <a:pt x="4217974" y="2811780"/>
                </a:lnTo>
                <a:lnTo>
                  <a:pt x="4227624" y="2793023"/>
                </a:lnTo>
                <a:lnTo>
                  <a:pt x="4228053" y="2785440"/>
                </a:lnTo>
                <a:lnTo>
                  <a:pt x="4229253" y="2782305"/>
                </a:lnTo>
                <a:lnTo>
                  <a:pt x="4228473" y="2778006"/>
                </a:lnTo>
                <a:lnTo>
                  <a:pt x="4228883" y="2770757"/>
                </a:lnTo>
                <a:lnTo>
                  <a:pt x="4222553" y="2745352"/>
                </a:lnTo>
                <a:lnTo>
                  <a:pt x="4222552" y="2745348"/>
                </a:lnTo>
                <a:cubicBezTo>
                  <a:pt x="4212264" y="2716963"/>
                  <a:pt x="4198547" y="2691054"/>
                  <a:pt x="4174162" y="2668001"/>
                </a:cubicBezTo>
                <a:cubicBezTo>
                  <a:pt x="4145587" y="2640950"/>
                  <a:pt x="4113010" y="2612945"/>
                  <a:pt x="4101008" y="2571034"/>
                </a:cubicBezTo>
                <a:lnTo>
                  <a:pt x="4096794" y="2545007"/>
                </a:lnTo>
                <a:lnTo>
                  <a:pt x="4100438" y="2518265"/>
                </a:lnTo>
                <a:lnTo>
                  <a:pt x="4100439" y="2518262"/>
                </a:lnTo>
                <a:lnTo>
                  <a:pt x="4107019" y="2490551"/>
                </a:lnTo>
                <a:lnTo>
                  <a:pt x="4109080" y="2463031"/>
                </a:lnTo>
                <a:lnTo>
                  <a:pt x="4109082" y="2463019"/>
                </a:lnTo>
                <a:lnTo>
                  <a:pt x="4109081" y="2463018"/>
                </a:lnTo>
                <a:lnTo>
                  <a:pt x="4109082" y="2463018"/>
                </a:lnTo>
                <a:cubicBezTo>
                  <a:pt x="4108200" y="2444777"/>
                  <a:pt x="4102057" y="2426822"/>
                  <a:pt x="4086149" y="2409485"/>
                </a:cubicBezTo>
                <a:cubicBezTo>
                  <a:pt x="4068622" y="2390434"/>
                  <a:pt x="4057382" y="2364715"/>
                  <a:pt x="4061764" y="2334044"/>
                </a:cubicBezTo>
                <a:cubicBezTo>
                  <a:pt x="4067288" y="2295753"/>
                  <a:pt x="4053382" y="2260890"/>
                  <a:pt x="4032807" y="2228314"/>
                </a:cubicBezTo>
                <a:cubicBezTo>
                  <a:pt x="4025377" y="2216692"/>
                  <a:pt x="4021187" y="2202404"/>
                  <a:pt x="4017567" y="2188879"/>
                </a:cubicBezTo>
                <a:cubicBezTo>
                  <a:pt x="4009184" y="2157636"/>
                  <a:pt x="4001754" y="2126201"/>
                  <a:pt x="3994896" y="2094578"/>
                </a:cubicBezTo>
                <a:cubicBezTo>
                  <a:pt x="3989182" y="2068669"/>
                  <a:pt x="3984990" y="2042570"/>
                  <a:pt x="3980037" y="2016469"/>
                </a:cubicBezTo>
                <a:cubicBezTo>
                  <a:pt x="3974703" y="1987894"/>
                  <a:pt x="3962319" y="1965224"/>
                  <a:pt x="3933554" y="1953413"/>
                </a:cubicBezTo>
                <a:cubicBezTo>
                  <a:pt x="3924410" y="1949603"/>
                  <a:pt x="3917169" y="1940459"/>
                  <a:pt x="3909549" y="1933219"/>
                </a:cubicBezTo>
                <a:cubicBezTo>
                  <a:pt x="3904025" y="1928076"/>
                  <a:pt x="3899833" y="1921216"/>
                  <a:pt x="3894119" y="1916454"/>
                </a:cubicBezTo>
                <a:cubicBezTo>
                  <a:pt x="3864018" y="1891497"/>
                  <a:pt x="3833729" y="1866922"/>
                  <a:pt x="3803628" y="1842158"/>
                </a:cubicBezTo>
                <a:cubicBezTo>
                  <a:pt x="3800770" y="1839679"/>
                  <a:pt x="3797341" y="1837013"/>
                  <a:pt x="3796007" y="1833775"/>
                </a:cubicBezTo>
                <a:cubicBezTo>
                  <a:pt x="3782101" y="1800246"/>
                  <a:pt x="3768958" y="1766335"/>
                  <a:pt x="3754286" y="1733188"/>
                </a:cubicBezTo>
                <a:cubicBezTo>
                  <a:pt x="3748572" y="1720423"/>
                  <a:pt x="3741524" y="1707279"/>
                  <a:pt x="3731618" y="1697753"/>
                </a:cubicBezTo>
                <a:cubicBezTo>
                  <a:pt x="3709138" y="1676036"/>
                  <a:pt x="3684752" y="1656223"/>
                  <a:pt x="3675036" y="1624980"/>
                </a:cubicBezTo>
                <a:cubicBezTo>
                  <a:pt x="3672180" y="1615836"/>
                  <a:pt x="3670655" y="1604978"/>
                  <a:pt x="3673132" y="1596213"/>
                </a:cubicBezTo>
                <a:close/>
                <a:moveTo>
                  <a:pt x="3719830" y="1459073"/>
                </a:moveTo>
                <a:lnTo>
                  <a:pt x="3719829" y="1459074"/>
                </a:lnTo>
                <a:lnTo>
                  <a:pt x="3710612" y="1481572"/>
                </a:lnTo>
                <a:close/>
                <a:moveTo>
                  <a:pt x="3739023" y="1268758"/>
                </a:moveTo>
                <a:cubicBezTo>
                  <a:pt x="3739475" y="1275402"/>
                  <a:pt x="3741047" y="1281689"/>
                  <a:pt x="3744190" y="1286070"/>
                </a:cubicBezTo>
                <a:cubicBezTo>
                  <a:pt x="3758763" y="1306930"/>
                  <a:pt x="3765003" y="1328553"/>
                  <a:pt x="3766527" y="1350628"/>
                </a:cubicBezTo>
                <a:lnTo>
                  <a:pt x="3760933" y="1413840"/>
                </a:lnTo>
                <a:lnTo>
                  <a:pt x="3766528" y="1350627"/>
                </a:lnTo>
                <a:cubicBezTo>
                  <a:pt x="3765003" y="1328552"/>
                  <a:pt x="3758764" y="1306930"/>
                  <a:pt x="3744190" y="1286069"/>
                </a:cubicBezTo>
                <a:close/>
                <a:moveTo>
                  <a:pt x="3680752" y="773035"/>
                </a:moveTo>
                <a:lnTo>
                  <a:pt x="3680752" y="773036"/>
                </a:lnTo>
                <a:cubicBezTo>
                  <a:pt x="3683038" y="800277"/>
                  <a:pt x="3686276" y="827330"/>
                  <a:pt x="3688752" y="854380"/>
                </a:cubicBezTo>
                <a:cubicBezTo>
                  <a:pt x="3691038" y="878957"/>
                  <a:pt x="3691800" y="903723"/>
                  <a:pt x="3719805" y="915344"/>
                </a:cubicBezTo>
                <a:cubicBezTo>
                  <a:pt x="3724187" y="917060"/>
                  <a:pt x="3727425" y="922774"/>
                  <a:pt x="3730283" y="927156"/>
                </a:cubicBezTo>
                <a:cubicBezTo>
                  <a:pt x="3774291" y="994786"/>
                  <a:pt x="3773147" y="1030981"/>
                  <a:pt x="3726663" y="1097088"/>
                </a:cubicBezTo>
                <a:cubicBezTo>
                  <a:pt x="3721901" y="1103946"/>
                  <a:pt x="3718471" y="1118614"/>
                  <a:pt x="3722281" y="1123186"/>
                </a:cubicBezTo>
                <a:cubicBezTo>
                  <a:pt x="3738093" y="1142618"/>
                  <a:pt x="3745142" y="1162954"/>
                  <a:pt x="3747000" y="1184029"/>
                </a:cubicBezTo>
                <a:cubicBezTo>
                  <a:pt x="3745142" y="1162954"/>
                  <a:pt x="3738094" y="1142617"/>
                  <a:pt x="3722282" y="1123185"/>
                </a:cubicBezTo>
                <a:cubicBezTo>
                  <a:pt x="3718472" y="1118613"/>
                  <a:pt x="3721902" y="1103945"/>
                  <a:pt x="3726664" y="1097087"/>
                </a:cubicBezTo>
                <a:cubicBezTo>
                  <a:pt x="3773148" y="1030980"/>
                  <a:pt x="3774292" y="994785"/>
                  <a:pt x="3730284" y="927155"/>
                </a:cubicBezTo>
                <a:cubicBezTo>
                  <a:pt x="3727426" y="922773"/>
                  <a:pt x="3724188" y="917059"/>
                  <a:pt x="3719806" y="915343"/>
                </a:cubicBezTo>
                <a:cubicBezTo>
                  <a:pt x="3691800" y="903722"/>
                  <a:pt x="3691038" y="878956"/>
                  <a:pt x="3688752" y="854379"/>
                </a:cubicBezTo>
                <a:close/>
                <a:moveTo>
                  <a:pt x="3736153" y="517851"/>
                </a:moveTo>
                <a:lnTo>
                  <a:pt x="3727235" y="556048"/>
                </a:lnTo>
                <a:cubicBezTo>
                  <a:pt x="3725139" y="564049"/>
                  <a:pt x="3719615" y="572623"/>
                  <a:pt x="3720757" y="580051"/>
                </a:cubicBezTo>
                <a:cubicBezTo>
                  <a:pt x="3724091" y="601579"/>
                  <a:pt x="3721662" y="622201"/>
                  <a:pt x="3717376" y="642538"/>
                </a:cubicBezTo>
                <a:lnTo>
                  <a:pt x="3704853" y="694928"/>
                </a:lnTo>
                <a:lnTo>
                  <a:pt x="3717377" y="642537"/>
                </a:lnTo>
                <a:cubicBezTo>
                  <a:pt x="3721663" y="622201"/>
                  <a:pt x="3724092" y="601578"/>
                  <a:pt x="3720758" y="580050"/>
                </a:cubicBezTo>
                <a:cubicBezTo>
                  <a:pt x="3719616" y="572622"/>
                  <a:pt x="3725140" y="564048"/>
                  <a:pt x="3727236" y="556047"/>
                </a:cubicBezTo>
                <a:close/>
                <a:moveTo>
                  <a:pt x="3749448" y="298169"/>
                </a:moveTo>
                <a:lnTo>
                  <a:pt x="3734666" y="313533"/>
                </a:lnTo>
                <a:lnTo>
                  <a:pt x="3734666" y="313533"/>
                </a:lnTo>
                <a:lnTo>
                  <a:pt x="3734665" y="313534"/>
                </a:lnTo>
                <a:cubicBezTo>
                  <a:pt x="3730473" y="316390"/>
                  <a:pt x="3732759" y="330299"/>
                  <a:pt x="3734093" y="338871"/>
                </a:cubicBezTo>
                <a:lnTo>
                  <a:pt x="3734100" y="338903"/>
                </a:lnTo>
                <a:lnTo>
                  <a:pt x="3744000" y="395640"/>
                </a:lnTo>
                <a:lnTo>
                  <a:pt x="3740190" y="367328"/>
                </a:lnTo>
                <a:lnTo>
                  <a:pt x="3734100" y="338903"/>
                </a:lnTo>
                <a:lnTo>
                  <a:pt x="3734094" y="338870"/>
                </a:lnTo>
                <a:cubicBezTo>
                  <a:pt x="3733427" y="334584"/>
                  <a:pt x="3732522" y="328964"/>
                  <a:pt x="3732308" y="324058"/>
                </a:cubicBezTo>
                <a:lnTo>
                  <a:pt x="3734666" y="313533"/>
                </a:lnTo>
                <a:close/>
                <a:moveTo>
                  <a:pt x="3756993" y="281568"/>
                </a:moveTo>
                <a:lnTo>
                  <a:pt x="3752098" y="295415"/>
                </a:lnTo>
                <a:lnTo>
                  <a:pt x="3752099" y="295415"/>
                </a:lnTo>
                <a:close/>
                <a:moveTo>
                  <a:pt x="3743673" y="24486"/>
                </a:moveTo>
                <a:lnTo>
                  <a:pt x="3741410" y="74129"/>
                </a:lnTo>
                <a:cubicBezTo>
                  <a:pt x="3742333" y="91492"/>
                  <a:pt x="3744643" y="108703"/>
                  <a:pt x="3747334" y="125861"/>
                </a:cubicBezTo>
                <a:lnTo>
                  <a:pt x="3751729" y="153388"/>
                </a:lnTo>
                <a:lnTo>
                  <a:pt x="3760002" y="228944"/>
                </a:lnTo>
                <a:lnTo>
                  <a:pt x="3755543" y="177271"/>
                </a:lnTo>
                <a:lnTo>
                  <a:pt x="3751729" y="153388"/>
                </a:lnTo>
                <a:lnTo>
                  <a:pt x="3751530" y="151569"/>
                </a:lnTo>
                <a:cubicBezTo>
                  <a:pt x="3747300" y="125876"/>
                  <a:pt x="3742795" y="100174"/>
                  <a:pt x="3741411" y="74129"/>
                </a:cubicBezTo>
                <a:close/>
                <a:moveTo>
                  <a:pt x="3741092" y="0"/>
                </a:moveTo>
                <a:lnTo>
                  <a:pt x="4205201" y="0"/>
                </a:lnTo>
                <a:lnTo>
                  <a:pt x="4204073" y="2817"/>
                </a:lnTo>
                <a:cubicBezTo>
                  <a:pt x="4195691" y="21486"/>
                  <a:pt x="4193023" y="43012"/>
                  <a:pt x="4189974" y="63587"/>
                </a:cubicBezTo>
                <a:cubicBezTo>
                  <a:pt x="4184450" y="101308"/>
                  <a:pt x="4181020" y="139219"/>
                  <a:pt x="4176068" y="176939"/>
                </a:cubicBezTo>
                <a:cubicBezTo>
                  <a:pt x="4174924" y="184941"/>
                  <a:pt x="4172830" y="194085"/>
                  <a:pt x="4168066" y="200182"/>
                </a:cubicBezTo>
                <a:cubicBezTo>
                  <a:pt x="4136061" y="241901"/>
                  <a:pt x="4127108" y="292579"/>
                  <a:pt x="4130154" y="340774"/>
                </a:cubicBezTo>
                <a:cubicBezTo>
                  <a:pt x="4132443" y="378686"/>
                  <a:pt x="4134157" y="415835"/>
                  <a:pt x="4130919" y="453364"/>
                </a:cubicBezTo>
                <a:cubicBezTo>
                  <a:pt x="4130727" y="456222"/>
                  <a:pt x="4131109" y="460032"/>
                  <a:pt x="4132633" y="462126"/>
                </a:cubicBezTo>
                <a:cubicBezTo>
                  <a:pt x="4142729" y="475081"/>
                  <a:pt x="4143491" y="488607"/>
                  <a:pt x="4145205" y="505182"/>
                </a:cubicBezTo>
                <a:cubicBezTo>
                  <a:pt x="4147683" y="528615"/>
                  <a:pt x="4145967" y="550141"/>
                  <a:pt x="4141777" y="571860"/>
                </a:cubicBezTo>
                <a:cubicBezTo>
                  <a:pt x="4138729" y="587672"/>
                  <a:pt x="4132443" y="603673"/>
                  <a:pt x="4124440" y="617772"/>
                </a:cubicBezTo>
                <a:cubicBezTo>
                  <a:pt x="4113200" y="637392"/>
                  <a:pt x="4108820" y="656255"/>
                  <a:pt x="4123678" y="674923"/>
                </a:cubicBezTo>
                <a:cubicBezTo>
                  <a:pt x="4139491" y="695116"/>
                  <a:pt x="4133967" y="717977"/>
                  <a:pt x="4134537" y="740268"/>
                </a:cubicBezTo>
                <a:cubicBezTo>
                  <a:pt x="4134729" y="749982"/>
                  <a:pt x="4134347" y="760270"/>
                  <a:pt x="4136823" y="769605"/>
                </a:cubicBezTo>
                <a:cubicBezTo>
                  <a:pt x="4143873" y="796655"/>
                  <a:pt x="4154541" y="822756"/>
                  <a:pt x="4159303" y="850189"/>
                </a:cubicBezTo>
                <a:cubicBezTo>
                  <a:pt x="4161970" y="865430"/>
                  <a:pt x="4157207" y="882384"/>
                  <a:pt x="4153779" y="898198"/>
                </a:cubicBezTo>
                <a:cubicBezTo>
                  <a:pt x="4150159" y="914200"/>
                  <a:pt x="4144635" y="930011"/>
                  <a:pt x="4138919" y="945444"/>
                </a:cubicBezTo>
                <a:cubicBezTo>
                  <a:pt x="4135109" y="955920"/>
                  <a:pt x="4131489" y="967350"/>
                  <a:pt x="4124630" y="975733"/>
                </a:cubicBezTo>
                <a:cubicBezTo>
                  <a:pt x="4109010" y="994785"/>
                  <a:pt x="4106342" y="1014406"/>
                  <a:pt x="4114534" y="1036887"/>
                </a:cubicBezTo>
                <a:cubicBezTo>
                  <a:pt x="4115868" y="1040315"/>
                  <a:pt x="4115868" y="1044315"/>
                  <a:pt x="4116058" y="1048125"/>
                </a:cubicBezTo>
                <a:cubicBezTo>
                  <a:pt x="4120058" y="1109091"/>
                  <a:pt x="4122536" y="1170051"/>
                  <a:pt x="4128632" y="1230633"/>
                </a:cubicBezTo>
                <a:cubicBezTo>
                  <a:pt x="4131109" y="1255206"/>
                  <a:pt x="4141967" y="1278829"/>
                  <a:pt x="4148825" y="1303024"/>
                </a:cubicBezTo>
                <a:cubicBezTo>
                  <a:pt x="4150159" y="1307978"/>
                  <a:pt x="4152255" y="1313504"/>
                  <a:pt x="4151301" y="1318456"/>
                </a:cubicBezTo>
                <a:cubicBezTo>
                  <a:pt x="4141777" y="1372368"/>
                  <a:pt x="4155683" y="1422854"/>
                  <a:pt x="4173972" y="1472575"/>
                </a:cubicBezTo>
                <a:cubicBezTo>
                  <a:pt x="4175878" y="1477717"/>
                  <a:pt x="4175306" y="1484004"/>
                  <a:pt x="4174924" y="1489720"/>
                </a:cubicBezTo>
                <a:cubicBezTo>
                  <a:pt x="4173592" y="1505724"/>
                  <a:pt x="4166924" y="1523059"/>
                  <a:pt x="4170924" y="1537537"/>
                </a:cubicBezTo>
                <a:cubicBezTo>
                  <a:pt x="4181974" y="1576019"/>
                  <a:pt x="4195309" y="1614120"/>
                  <a:pt x="4212073" y="1650317"/>
                </a:cubicBezTo>
                <a:cubicBezTo>
                  <a:pt x="4229028" y="1687086"/>
                  <a:pt x="4243316" y="1721185"/>
                  <a:pt x="4226173" y="1763287"/>
                </a:cubicBezTo>
                <a:cubicBezTo>
                  <a:pt x="4218932" y="1781194"/>
                  <a:pt x="4224076" y="1804816"/>
                  <a:pt x="4225981" y="1825393"/>
                </a:cubicBezTo>
                <a:cubicBezTo>
                  <a:pt x="4227504" y="1840441"/>
                  <a:pt x="4236078" y="1854920"/>
                  <a:pt x="4236078" y="1869780"/>
                </a:cubicBezTo>
                <a:cubicBezTo>
                  <a:pt x="4236078" y="1909408"/>
                  <a:pt x="4246174" y="1944649"/>
                  <a:pt x="4266749" y="1978940"/>
                </a:cubicBezTo>
                <a:cubicBezTo>
                  <a:pt x="4274749" y="1992279"/>
                  <a:pt x="4269416" y="2013043"/>
                  <a:pt x="4271512" y="2030378"/>
                </a:cubicBezTo>
                <a:cubicBezTo>
                  <a:pt x="4273987" y="2048668"/>
                  <a:pt x="4276274" y="2067525"/>
                  <a:pt x="4281800" y="2085054"/>
                </a:cubicBezTo>
                <a:cubicBezTo>
                  <a:pt x="4296278" y="2130393"/>
                  <a:pt x="4312661" y="2175163"/>
                  <a:pt x="4327901" y="2220312"/>
                </a:cubicBezTo>
                <a:cubicBezTo>
                  <a:pt x="4340476" y="2257459"/>
                  <a:pt x="4330569" y="2294039"/>
                  <a:pt x="4325236" y="2330806"/>
                </a:cubicBezTo>
                <a:cubicBezTo>
                  <a:pt x="4321805" y="2353859"/>
                  <a:pt x="4313613" y="2375383"/>
                  <a:pt x="4325807" y="2401292"/>
                </a:cubicBezTo>
                <a:cubicBezTo>
                  <a:pt x="4337427" y="2426059"/>
                  <a:pt x="4334759" y="2457492"/>
                  <a:pt x="4341047" y="2485307"/>
                </a:cubicBezTo>
                <a:cubicBezTo>
                  <a:pt x="4346380" y="2508742"/>
                  <a:pt x="4354954" y="2531409"/>
                  <a:pt x="4363336" y="2554079"/>
                </a:cubicBezTo>
                <a:cubicBezTo>
                  <a:pt x="4374768" y="2584942"/>
                  <a:pt x="4386767" y="2615421"/>
                  <a:pt x="4381054" y="2649143"/>
                </a:cubicBezTo>
                <a:cubicBezTo>
                  <a:pt x="4374575" y="2687436"/>
                  <a:pt x="4398960" y="2713723"/>
                  <a:pt x="4415154" y="2743826"/>
                </a:cubicBezTo>
                <a:cubicBezTo>
                  <a:pt x="4426202" y="2764590"/>
                  <a:pt x="4434395" y="2787259"/>
                  <a:pt x="4441254" y="2809930"/>
                </a:cubicBezTo>
                <a:cubicBezTo>
                  <a:pt x="4450207" y="2840219"/>
                  <a:pt x="4455542" y="2871462"/>
                  <a:pt x="4464304" y="2901943"/>
                </a:cubicBezTo>
                <a:cubicBezTo>
                  <a:pt x="4477448" y="2948047"/>
                  <a:pt x="4487736" y="2994722"/>
                  <a:pt x="4480497" y="3042728"/>
                </a:cubicBezTo>
                <a:cubicBezTo>
                  <a:pt x="4477259" y="3064827"/>
                  <a:pt x="4477448" y="3085403"/>
                  <a:pt x="4482212" y="3107500"/>
                </a:cubicBezTo>
                <a:cubicBezTo>
                  <a:pt x="4490023" y="3143695"/>
                  <a:pt x="4490976" y="3180844"/>
                  <a:pt x="4520122" y="3209993"/>
                </a:cubicBezTo>
                <a:cubicBezTo>
                  <a:pt x="4530410" y="3220280"/>
                  <a:pt x="4533076" y="3238758"/>
                  <a:pt x="4538410" y="3253809"/>
                </a:cubicBezTo>
                <a:cubicBezTo>
                  <a:pt x="4544699" y="3271145"/>
                  <a:pt x="4541459" y="3283908"/>
                  <a:pt x="4523170" y="3293244"/>
                </a:cubicBezTo>
                <a:cubicBezTo>
                  <a:pt x="4514979" y="3297434"/>
                  <a:pt x="4506978" y="3309437"/>
                  <a:pt x="4505643" y="3318771"/>
                </a:cubicBezTo>
                <a:cubicBezTo>
                  <a:pt x="4501643" y="3346776"/>
                  <a:pt x="4507549" y="3372495"/>
                  <a:pt x="4520504" y="3399546"/>
                </a:cubicBezTo>
                <a:cubicBezTo>
                  <a:pt x="4532697" y="3424883"/>
                  <a:pt x="4531362" y="3456508"/>
                  <a:pt x="4536124" y="3485275"/>
                </a:cubicBezTo>
                <a:cubicBezTo>
                  <a:pt x="4539554" y="3505657"/>
                  <a:pt x="4546602" y="3526042"/>
                  <a:pt x="4546602" y="3546617"/>
                </a:cubicBezTo>
                <a:cubicBezTo>
                  <a:pt x="4546602" y="3572146"/>
                  <a:pt x="4540506" y="3597482"/>
                  <a:pt x="4538221" y="3623201"/>
                </a:cubicBezTo>
                <a:cubicBezTo>
                  <a:pt x="4536316" y="3643204"/>
                  <a:pt x="4537079" y="3663589"/>
                  <a:pt x="4534792" y="3683591"/>
                </a:cubicBezTo>
                <a:cubicBezTo>
                  <a:pt x="4533076" y="3699976"/>
                  <a:pt x="4528696" y="3716168"/>
                  <a:pt x="4525077" y="3732361"/>
                </a:cubicBezTo>
                <a:cubicBezTo>
                  <a:pt x="4523742" y="3738267"/>
                  <a:pt x="4518597" y="3744173"/>
                  <a:pt x="4519359" y="3749506"/>
                </a:cubicBezTo>
                <a:cubicBezTo>
                  <a:pt x="4527552" y="3802467"/>
                  <a:pt x="4490976" y="3840569"/>
                  <a:pt x="4474782" y="3885338"/>
                </a:cubicBezTo>
                <a:cubicBezTo>
                  <a:pt x="4457636" y="3932394"/>
                  <a:pt x="4431347" y="3977925"/>
                  <a:pt x="4439157" y="4030503"/>
                </a:cubicBezTo>
                <a:cubicBezTo>
                  <a:pt x="4443919" y="4062318"/>
                  <a:pt x="4454971" y="4092989"/>
                  <a:pt x="4461639" y="4124614"/>
                </a:cubicBezTo>
                <a:cubicBezTo>
                  <a:pt x="4463924" y="4135854"/>
                  <a:pt x="4463542" y="4148427"/>
                  <a:pt x="4461256" y="4159667"/>
                </a:cubicBezTo>
                <a:cubicBezTo>
                  <a:pt x="4450777" y="4213961"/>
                  <a:pt x="4449253" y="4267493"/>
                  <a:pt x="4466400" y="4320837"/>
                </a:cubicBezTo>
                <a:cubicBezTo>
                  <a:pt x="4469259" y="4329979"/>
                  <a:pt x="4471924" y="4339695"/>
                  <a:pt x="4471924" y="4349222"/>
                </a:cubicBezTo>
                <a:cubicBezTo>
                  <a:pt x="4471924" y="4401419"/>
                  <a:pt x="4467924" y="4452665"/>
                  <a:pt x="4449253" y="4502579"/>
                </a:cubicBezTo>
                <a:cubicBezTo>
                  <a:pt x="4442967" y="4519343"/>
                  <a:pt x="4446967" y="4539728"/>
                  <a:pt x="4445443" y="4558207"/>
                </a:cubicBezTo>
                <a:cubicBezTo>
                  <a:pt x="4444111" y="4575351"/>
                  <a:pt x="4443539" y="4592878"/>
                  <a:pt x="4439157" y="4609452"/>
                </a:cubicBezTo>
                <a:cubicBezTo>
                  <a:pt x="4432681" y="4633647"/>
                  <a:pt x="4431919" y="4656126"/>
                  <a:pt x="4437633" y="4681083"/>
                </a:cubicBezTo>
                <a:cubicBezTo>
                  <a:pt x="4442967" y="4704895"/>
                  <a:pt x="4440301" y="4730614"/>
                  <a:pt x="4440491" y="4755381"/>
                </a:cubicBezTo>
                <a:cubicBezTo>
                  <a:pt x="4440681" y="4783004"/>
                  <a:pt x="4440871" y="4810627"/>
                  <a:pt x="4439919" y="4838250"/>
                </a:cubicBezTo>
                <a:cubicBezTo>
                  <a:pt x="4439539" y="4849300"/>
                  <a:pt x="4431919" y="4861873"/>
                  <a:pt x="4434967" y="4871019"/>
                </a:cubicBezTo>
                <a:cubicBezTo>
                  <a:pt x="4445254" y="4900546"/>
                  <a:pt x="4432872" y="4930075"/>
                  <a:pt x="4438395" y="4959602"/>
                </a:cubicBezTo>
                <a:cubicBezTo>
                  <a:pt x="4441254" y="4974082"/>
                  <a:pt x="4433444" y="4990465"/>
                  <a:pt x="4432681" y="5006086"/>
                </a:cubicBezTo>
                <a:cubicBezTo>
                  <a:pt x="4431347" y="5031614"/>
                  <a:pt x="4431919" y="5057141"/>
                  <a:pt x="4431537" y="5082670"/>
                </a:cubicBezTo>
                <a:cubicBezTo>
                  <a:pt x="4431347" y="5091052"/>
                  <a:pt x="4430585" y="5099245"/>
                  <a:pt x="4430202" y="5107627"/>
                </a:cubicBezTo>
                <a:cubicBezTo>
                  <a:pt x="4429823" y="5115057"/>
                  <a:pt x="4428108" y="5122867"/>
                  <a:pt x="4429440" y="5129916"/>
                </a:cubicBezTo>
                <a:cubicBezTo>
                  <a:pt x="4434205" y="5155445"/>
                  <a:pt x="4442016" y="5180591"/>
                  <a:pt x="4445063" y="5206308"/>
                </a:cubicBezTo>
                <a:cubicBezTo>
                  <a:pt x="4447729" y="5228597"/>
                  <a:pt x="4444111" y="5251650"/>
                  <a:pt x="4446015" y="5274129"/>
                </a:cubicBezTo>
                <a:cubicBezTo>
                  <a:pt x="4449253" y="5313754"/>
                  <a:pt x="4454971" y="5353379"/>
                  <a:pt x="4458589" y="5393005"/>
                </a:cubicBezTo>
                <a:cubicBezTo>
                  <a:pt x="4459351" y="5401579"/>
                  <a:pt x="4454587" y="5410531"/>
                  <a:pt x="4454207" y="5419295"/>
                </a:cubicBezTo>
                <a:cubicBezTo>
                  <a:pt x="4453255" y="5446728"/>
                  <a:pt x="4453063" y="5474161"/>
                  <a:pt x="4452493" y="5501594"/>
                </a:cubicBezTo>
                <a:cubicBezTo>
                  <a:pt x="4452301" y="5517215"/>
                  <a:pt x="4452873" y="5533027"/>
                  <a:pt x="4451160" y="5548460"/>
                </a:cubicBezTo>
                <a:cubicBezTo>
                  <a:pt x="4448873" y="5568842"/>
                  <a:pt x="4445443" y="5587321"/>
                  <a:pt x="4460304" y="5606372"/>
                </a:cubicBezTo>
                <a:cubicBezTo>
                  <a:pt x="4483354" y="5635711"/>
                  <a:pt x="4474400" y="5673050"/>
                  <a:pt x="4479734" y="5706959"/>
                </a:cubicBezTo>
                <a:cubicBezTo>
                  <a:pt x="4481069" y="5715723"/>
                  <a:pt x="4481259" y="5724678"/>
                  <a:pt x="4482782" y="5733440"/>
                </a:cubicBezTo>
                <a:cubicBezTo>
                  <a:pt x="4485641" y="5749634"/>
                  <a:pt x="4488879" y="5765635"/>
                  <a:pt x="4492119" y="5781830"/>
                </a:cubicBezTo>
                <a:cubicBezTo>
                  <a:pt x="4492690" y="5784686"/>
                  <a:pt x="4492881" y="5787924"/>
                  <a:pt x="4493834" y="5790592"/>
                </a:cubicBezTo>
                <a:cubicBezTo>
                  <a:pt x="4501833" y="5815169"/>
                  <a:pt x="4510977" y="5839361"/>
                  <a:pt x="4517455" y="5864318"/>
                </a:cubicBezTo>
                <a:cubicBezTo>
                  <a:pt x="4520695" y="5876511"/>
                  <a:pt x="4521076" y="5890037"/>
                  <a:pt x="4519359" y="5902610"/>
                </a:cubicBezTo>
                <a:cubicBezTo>
                  <a:pt x="4514407" y="5939377"/>
                  <a:pt x="4512311" y="5975764"/>
                  <a:pt x="4519551" y="6012723"/>
                </a:cubicBezTo>
                <a:cubicBezTo>
                  <a:pt x="4522408" y="6027392"/>
                  <a:pt x="4517645" y="6043776"/>
                  <a:pt x="4515931" y="6059397"/>
                </a:cubicBezTo>
                <a:cubicBezTo>
                  <a:pt x="4511360" y="6096736"/>
                  <a:pt x="4506405" y="6134075"/>
                  <a:pt x="4502025" y="6171605"/>
                </a:cubicBezTo>
                <a:cubicBezTo>
                  <a:pt x="4499358" y="6195037"/>
                  <a:pt x="4497833" y="6218660"/>
                  <a:pt x="4495167" y="6242093"/>
                </a:cubicBezTo>
                <a:cubicBezTo>
                  <a:pt x="4491927" y="6269144"/>
                  <a:pt x="4486975" y="6296005"/>
                  <a:pt x="4484306" y="6323058"/>
                </a:cubicBezTo>
                <a:cubicBezTo>
                  <a:pt x="4481259" y="6353919"/>
                  <a:pt x="4480688" y="6384972"/>
                  <a:pt x="4477448" y="6415833"/>
                </a:cubicBezTo>
                <a:cubicBezTo>
                  <a:pt x="4471162" y="6472225"/>
                  <a:pt x="4463733" y="6528424"/>
                  <a:pt x="4456683" y="6584812"/>
                </a:cubicBezTo>
                <a:cubicBezTo>
                  <a:pt x="4449825" y="6639488"/>
                  <a:pt x="4443729" y="6694164"/>
                  <a:pt x="4435157" y="6748458"/>
                </a:cubicBezTo>
                <a:cubicBezTo>
                  <a:pt x="4431537" y="6771319"/>
                  <a:pt x="4421630" y="6793035"/>
                  <a:pt x="4416106" y="6815516"/>
                </a:cubicBezTo>
                <a:lnTo>
                  <a:pt x="4406407" y="6858000"/>
                </a:lnTo>
                <a:lnTo>
                  <a:pt x="4234154" y="6858000"/>
                </a:lnTo>
                <a:lnTo>
                  <a:pt x="0" y="6858000"/>
                </a:lnTo>
                <a:lnTo>
                  <a:pt x="0" y="2"/>
                </a:lnTo>
                <a:lnTo>
                  <a:pt x="3741092" y="1"/>
                </a:lnTo>
                <a:lnTo>
                  <a:pt x="3743810" y="21486"/>
                </a:lnTo>
                <a:close/>
              </a:path>
            </a:pathLst>
          </a:custGeom>
          <a:effectLst/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4A1C8FD-E5B7-4BEC-A74A-A55FB8EA7C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20D202D-5E48-4B15-9AF5-71BED4FCFF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8D6A069-9380-4E59-A0DA-07053EE8E5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687" y="2082019"/>
            <a:ext cx="6152544" cy="386733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>
                    <a:alpha val="80000"/>
                  </a:schemeClr>
                </a:solidFill>
              </a:rPr>
              <a:t>Online Bible study groups, digital prayer circles, and social media outreach.</a:t>
            </a:r>
          </a:p>
          <a:p>
            <a:r>
              <a:rPr lang="en-US">
                <a:solidFill>
                  <a:schemeClr val="bg1">
                    <a:alpha val="80000"/>
                  </a:schemeClr>
                </a:solidFill>
              </a:rPr>
              <a:t>Using platforms like YouTube, Instagram, and TikTok to share faith-based content.</a:t>
            </a:r>
          </a:p>
          <a:p>
            <a:r>
              <a:rPr lang="en-US">
                <a:solidFill>
                  <a:schemeClr val="bg1">
                    <a:alpha val="80000"/>
                  </a:schemeClr>
                </a:solidFill>
              </a:rPr>
              <a:t>Apps like YouVersion or Bible Gateway can be used to engage with scripture digitally.</a:t>
            </a:r>
          </a:p>
        </p:txBody>
      </p:sp>
    </p:spTree>
    <p:extLst>
      <p:ext uri="{BB962C8B-B14F-4D97-AF65-F5344CB8AC3E}">
        <p14:creationId xmlns:p14="http://schemas.microsoft.com/office/powerpoint/2010/main" val="599491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 b="1"/>
              <a:t>Combating Digital Darkness:</a:t>
            </a:r>
            <a:endParaRPr lang="en-US" sz="4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802" y="2283581"/>
            <a:ext cx="5324238" cy="4072768"/>
          </a:xfrm>
        </p:spPr>
        <p:txBody>
          <a:bodyPr anchor="ctr">
            <a:normAutofit/>
          </a:bodyPr>
          <a:lstStyle/>
          <a:p>
            <a:r>
              <a:rPr lang="en-US">
                <a:latin typeface="Consolas"/>
              </a:rPr>
              <a:t>Standing against cyberbullying, inappropriate content, and negative trends online.</a:t>
            </a:r>
          </a:p>
          <a:p>
            <a:r>
              <a:rPr lang="en-US">
                <a:latin typeface="Consolas"/>
              </a:rPr>
              <a:t>Promoting kindness, respect, and Christ-like behavior in digital interactions.</a:t>
            </a:r>
          </a:p>
        </p:txBody>
      </p:sp>
      <p:pic>
        <p:nvPicPr>
          <p:cNvPr id="5" name="Picture 4" descr="A grey room full of question marks with an opening going out">
            <a:extLst>
              <a:ext uri="{FF2B5EF4-FFF2-40B4-BE49-F238E27FC236}">
                <a16:creationId xmlns:a16="http://schemas.microsoft.com/office/drawing/2014/main" id="{29193B36-3D90-1B34-64FD-88A31FF422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2" r="17995" b="-3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58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9234" y="2073715"/>
            <a:ext cx="6935759" cy="29930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Practical Steps for Becoming a Digital Champion</a:t>
            </a:r>
            <a:endParaRPr lang="en-US" sz="6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D6B450-4278-45B8-88C7-C061710E3C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1883640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234A4C-A256-4139-A5F4-27078F0D67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5066757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935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59959"/>
            <a:ext cx="4707671" cy="657174"/>
          </a:xfrm>
        </p:spPr>
        <p:txBody>
          <a:bodyPr anchor="b">
            <a:normAutofit/>
          </a:bodyPr>
          <a:lstStyle/>
          <a:p>
            <a:r>
              <a:rPr lang="en-US" sz="3500" b="1" dirty="0" smtClean="0">
                <a:solidFill>
                  <a:srgbClr val="ED7D31"/>
                </a:solidFill>
              </a:rPr>
              <a:t>PERSONAL PREPARATION:</a:t>
            </a:r>
            <a:endParaRPr lang="en-US" sz="3500" b="1" dirty="0">
              <a:solidFill>
                <a:srgbClr val="ED7D3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295" y="2042240"/>
            <a:ext cx="4969948" cy="3611423"/>
          </a:xfrm>
        </p:spPr>
        <p:txBody>
          <a:bodyPr>
            <a:normAutofit/>
          </a:bodyPr>
          <a:lstStyle/>
          <a:p>
            <a:pPr marL="12700" marR="5080">
              <a:lnSpc>
                <a:spcPct val="107000"/>
              </a:lnSpc>
              <a:spcBef>
                <a:spcPts val="90"/>
              </a:spcBef>
            </a:pPr>
            <a:r>
              <a:rPr lang="en-US" sz="3600" b="1" spc="-85" dirty="0">
                <a:solidFill>
                  <a:schemeClr val="bg1"/>
                </a:solidFill>
                <a:latin typeface="Tahoma"/>
                <a:cs typeface="Tahoma"/>
              </a:rPr>
              <a:t>S</a:t>
            </a:r>
            <a:r>
              <a:rPr lang="en-US" sz="3600" b="1" spc="-105" dirty="0">
                <a:solidFill>
                  <a:schemeClr val="bg1"/>
                </a:solidFill>
                <a:latin typeface="Tahoma"/>
                <a:cs typeface="Tahoma"/>
              </a:rPr>
              <a:t>piritua</a:t>
            </a:r>
            <a:r>
              <a:rPr lang="en-US" sz="3600" b="1" spc="-65" dirty="0">
                <a:solidFill>
                  <a:schemeClr val="bg1"/>
                </a:solidFill>
                <a:latin typeface="Tahoma"/>
                <a:cs typeface="Tahoma"/>
              </a:rPr>
              <a:t>l</a:t>
            </a:r>
            <a:r>
              <a:rPr lang="en-US" sz="3600" b="1" spc="-19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b="1" spc="-120" dirty="0">
                <a:solidFill>
                  <a:schemeClr val="bg1"/>
                </a:solidFill>
                <a:latin typeface="Tahoma"/>
                <a:cs typeface="Tahoma"/>
              </a:rPr>
              <a:t>Grou</a:t>
            </a:r>
            <a:r>
              <a:rPr lang="en-US" sz="3600" b="1" spc="-130" dirty="0">
                <a:solidFill>
                  <a:schemeClr val="bg1"/>
                </a:solidFill>
                <a:latin typeface="Tahoma"/>
                <a:cs typeface="Tahoma"/>
              </a:rPr>
              <a:t>n</a:t>
            </a:r>
            <a:r>
              <a:rPr lang="en-US" sz="3600" b="1" spc="-100" dirty="0">
                <a:solidFill>
                  <a:schemeClr val="bg1"/>
                </a:solidFill>
                <a:latin typeface="Tahoma"/>
                <a:cs typeface="Tahoma"/>
              </a:rPr>
              <a:t>di</a:t>
            </a:r>
            <a:r>
              <a:rPr lang="en-US" sz="3600" b="1" spc="-140" dirty="0">
                <a:solidFill>
                  <a:schemeClr val="bg1"/>
                </a:solidFill>
                <a:latin typeface="Tahoma"/>
                <a:cs typeface="Tahoma"/>
              </a:rPr>
              <a:t>n</a:t>
            </a:r>
            <a:r>
              <a:rPr lang="en-US" sz="3600" b="1" spc="-160" dirty="0">
                <a:solidFill>
                  <a:schemeClr val="bg1"/>
                </a:solidFill>
                <a:latin typeface="Tahoma"/>
                <a:cs typeface="Tahoma"/>
              </a:rPr>
              <a:t>g</a:t>
            </a:r>
            <a:r>
              <a:rPr lang="en-US" sz="3600" b="1" spc="-180" dirty="0">
                <a:solidFill>
                  <a:schemeClr val="bg1"/>
                </a:solidFill>
                <a:latin typeface="Tahoma"/>
                <a:cs typeface="Tahoma"/>
              </a:rPr>
              <a:t>:  </a:t>
            </a:r>
            <a:r>
              <a:rPr lang="en-US" sz="3600" spc="-175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lang="en-US" sz="3600" spc="-180" dirty="0">
                <a:solidFill>
                  <a:schemeClr val="bg1"/>
                </a:solidFill>
                <a:latin typeface="Verdana"/>
                <a:cs typeface="Verdana"/>
              </a:rPr>
              <a:t>v</a:t>
            </a:r>
            <a:r>
              <a:rPr lang="en-US" sz="3600" spc="-18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lang="en-US" sz="3600" spc="-95" dirty="0">
                <a:solidFill>
                  <a:schemeClr val="bg1"/>
                </a:solidFill>
                <a:latin typeface="Verdana"/>
                <a:cs typeface="Verdana"/>
              </a:rPr>
              <a:t>l</a:t>
            </a:r>
            <a:r>
              <a:rPr lang="en-US" sz="3600" spc="-165" dirty="0">
                <a:solidFill>
                  <a:schemeClr val="bg1"/>
                </a:solidFill>
                <a:latin typeface="Verdana"/>
                <a:cs typeface="Verdana"/>
              </a:rPr>
              <a:t>op</a:t>
            </a:r>
            <a:r>
              <a:rPr lang="en-US" sz="3600" spc="-85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lang="en-US" sz="3600" spc="-204" dirty="0">
                <a:solidFill>
                  <a:schemeClr val="bg1"/>
                </a:solidFill>
                <a:latin typeface="Verdana"/>
                <a:cs typeface="Verdana"/>
              </a:rPr>
              <a:t>ng</a:t>
            </a:r>
            <a:r>
              <a:rPr lang="en-US" sz="36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26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lang="en-US" sz="3600" spc="-28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21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lang="en-US" sz="3600" spc="-8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lang="en-US" sz="3600" spc="-135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lang="en-US" sz="3600" spc="-155" dirty="0">
                <a:solidFill>
                  <a:schemeClr val="bg1"/>
                </a:solidFill>
                <a:latin typeface="Verdana"/>
                <a:cs typeface="Verdana"/>
              </a:rPr>
              <a:t>ong  </a:t>
            </a:r>
            <a:r>
              <a:rPr lang="en-US" sz="3600" spc="-195" dirty="0">
                <a:solidFill>
                  <a:schemeClr val="bg1"/>
                </a:solidFill>
                <a:latin typeface="Verdana"/>
                <a:cs typeface="Verdana"/>
              </a:rPr>
              <a:t>p</a:t>
            </a:r>
            <a:r>
              <a:rPr lang="en-US" sz="3600" spc="-175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lang="en-US" sz="3600" spc="-290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lang="en-US" sz="3600" spc="-235" dirty="0">
                <a:solidFill>
                  <a:schemeClr val="bg1"/>
                </a:solidFill>
                <a:latin typeface="Verdana"/>
                <a:cs typeface="Verdana"/>
              </a:rPr>
              <a:t>y</a:t>
            </a:r>
            <a:r>
              <a:rPr lang="en-US" sz="3600" spc="-170" dirty="0">
                <a:solidFill>
                  <a:schemeClr val="bg1"/>
                </a:solidFill>
                <a:latin typeface="Verdana"/>
                <a:cs typeface="Verdana"/>
              </a:rPr>
              <a:t>er</a:t>
            </a:r>
            <a:r>
              <a:rPr lang="en-US" sz="36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80" dirty="0">
                <a:solidFill>
                  <a:schemeClr val="bg1"/>
                </a:solidFill>
                <a:latin typeface="Verdana"/>
                <a:cs typeface="Verdana"/>
              </a:rPr>
              <a:t>lif</a:t>
            </a:r>
            <a:r>
              <a:rPr lang="en-US" sz="3600" spc="-14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lang="en-US" sz="3600" spc="-29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220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lang="en-US" sz="3600" spc="-235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lang="en-US" sz="3600" spc="-190" dirty="0">
                <a:solidFill>
                  <a:schemeClr val="bg1"/>
                </a:solidFill>
                <a:latin typeface="Verdana"/>
                <a:cs typeface="Verdana"/>
              </a:rPr>
              <a:t>d</a:t>
            </a:r>
            <a:r>
              <a:rPr lang="en-US" sz="3600" spc="-2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20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lang="en-US" sz="3600" spc="-155" dirty="0">
                <a:solidFill>
                  <a:schemeClr val="bg1"/>
                </a:solidFill>
                <a:latin typeface="Verdana"/>
                <a:cs typeface="Verdana"/>
              </a:rPr>
              <a:t>ep  </a:t>
            </a:r>
            <a:r>
              <a:rPr lang="en-US" sz="3600" spc="-175" dirty="0">
                <a:solidFill>
                  <a:schemeClr val="bg1"/>
                </a:solidFill>
                <a:latin typeface="Verdana"/>
                <a:cs typeface="Verdana"/>
              </a:rPr>
              <a:t>kn</a:t>
            </a:r>
            <a:r>
              <a:rPr lang="en-US" sz="3600" spc="-19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lang="en-US" sz="3600" spc="-125" dirty="0">
                <a:solidFill>
                  <a:schemeClr val="bg1"/>
                </a:solidFill>
                <a:latin typeface="Verdana"/>
                <a:cs typeface="Verdana"/>
              </a:rPr>
              <a:t>wl</a:t>
            </a:r>
            <a:r>
              <a:rPr lang="en-US" sz="3600" spc="-14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lang="en-US" sz="3600" spc="-210" dirty="0">
                <a:solidFill>
                  <a:schemeClr val="bg1"/>
                </a:solidFill>
                <a:latin typeface="Verdana"/>
                <a:cs typeface="Verdana"/>
              </a:rPr>
              <a:t>dge</a:t>
            </a:r>
            <a:r>
              <a:rPr lang="en-US" sz="3600" spc="-28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85" dirty="0">
                <a:solidFill>
                  <a:schemeClr val="bg1"/>
                </a:solidFill>
                <a:latin typeface="Verdana"/>
                <a:cs typeface="Verdana"/>
              </a:rPr>
              <a:t>of</a:t>
            </a:r>
            <a:r>
              <a:rPr lang="en-US" sz="36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4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lang="en-US" sz="3600" spc="-190" dirty="0">
                <a:solidFill>
                  <a:schemeClr val="bg1"/>
                </a:solidFill>
                <a:latin typeface="Verdana"/>
                <a:cs typeface="Verdana"/>
              </a:rPr>
              <a:t>he</a:t>
            </a:r>
            <a:r>
              <a:rPr lang="en-US" sz="3600" spc="-29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45" dirty="0">
                <a:solidFill>
                  <a:schemeClr val="bg1"/>
                </a:solidFill>
                <a:latin typeface="Verdana"/>
                <a:cs typeface="Verdana"/>
              </a:rPr>
              <a:t>W</a:t>
            </a:r>
            <a:r>
              <a:rPr lang="en-US" sz="3600" spc="-16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lang="en-US" sz="3600" spc="-175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lang="en-US" sz="3600" spc="-190" dirty="0">
                <a:solidFill>
                  <a:schemeClr val="bg1"/>
                </a:solidFill>
                <a:latin typeface="Verdana"/>
                <a:cs typeface="Verdana"/>
              </a:rPr>
              <a:t>d </a:t>
            </a:r>
            <a:r>
              <a:rPr lang="en-US" sz="3600" spc="-85" dirty="0">
                <a:solidFill>
                  <a:schemeClr val="bg1"/>
                </a:solidFill>
                <a:latin typeface="Verdana"/>
                <a:cs typeface="Verdana"/>
              </a:rPr>
              <a:t>of</a:t>
            </a:r>
            <a:r>
              <a:rPr lang="en-US" sz="36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105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lang="en-US" sz="3600" spc="-225" dirty="0">
                <a:solidFill>
                  <a:schemeClr val="bg1"/>
                </a:solidFill>
                <a:latin typeface="Verdana"/>
                <a:cs typeface="Verdana"/>
              </a:rPr>
              <a:t>od.</a:t>
            </a:r>
            <a:endParaRPr lang="en-US" sz="36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6015789" y="1988231"/>
            <a:ext cx="5277853" cy="3611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ct val="107000"/>
              </a:lnSpc>
              <a:spcBef>
                <a:spcPts val="90"/>
              </a:spcBef>
            </a:pPr>
            <a:r>
              <a:rPr lang="en-US" sz="3600" b="1" spc="-90" dirty="0">
                <a:solidFill>
                  <a:schemeClr val="bg1"/>
                </a:solidFill>
                <a:latin typeface="Tahoma"/>
                <a:cs typeface="Tahoma"/>
              </a:rPr>
              <a:t>Ski</a:t>
            </a:r>
            <a:r>
              <a:rPr lang="en-US" sz="3600" b="1" spc="-65" dirty="0">
                <a:solidFill>
                  <a:schemeClr val="bg1"/>
                </a:solidFill>
                <a:latin typeface="Tahoma"/>
                <a:cs typeface="Tahoma"/>
              </a:rPr>
              <a:t>l</a:t>
            </a:r>
            <a:r>
              <a:rPr lang="en-US" sz="3600" b="1" spc="-50" dirty="0">
                <a:solidFill>
                  <a:schemeClr val="bg1"/>
                </a:solidFill>
                <a:latin typeface="Tahoma"/>
                <a:cs typeface="Tahoma"/>
              </a:rPr>
              <a:t>l</a:t>
            </a:r>
            <a:r>
              <a:rPr lang="en-US" sz="3600" b="1" spc="-18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3600" b="1" spc="-50" dirty="0">
                <a:solidFill>
                  <a:schemeClr val="bg1"/>
                </a:solidFill>
                <a:latin typeface="Tahoma"/>
                <a:cs typeface="Tahoma"/>
              </a:rPr>
              <a:t>D</a:t>
            </a:r>
            <a:r>
              <a:rPr lang="en-US" sz="3600" b="1" spc="-170" dirty="0">
                <a:solidFill>
                  <a:schemeClr val="bg1"/>
                </a:solidFill>
                <a:latin typeface="Tahoma"/>
                <a:cs typeface="Tahoma"/>
              </a:rPr>
              <a:t>e</a:t>
            </a:r>
            <a:r>
              <a:rPr lang="en-US" sz="3600" b="1" spc="-155" dirty="0">
                <a:solidFill>
                  <a:schemeClr val="bg1"/>
                </a:solidFill>
                <a:latin typeface="Tahoma"/>
                <a:cs typeface="Tahoma"/>
              </a:rPr>
              <a:t>v</a:t>
            </a:r>
            <a:r>
              <a:rPr lang="en-US" sz="3600" b="1" spc="-130" dirty="0">
                <a:solidFill>
                  <a:schemeClr val="bg1"/>
                </a:solidFill>
                <a:latin typeface="Tahoma"/>
                <a:cs typeface="Tahoma"/>
              </a:rPr>
              <a:t>elopment:  </a:t>
            </a:r>
            <a:r>
              <a:rPr lang="en-US" sz="3600" spc="-10" dirty="0">
                <a:solidFill>
                  <a:schemeClr val="bg1"/>
                </a:solidFill>
                <a:latin typeface="Verdana"/>
                <a:cs typeface="Verdana"/>
              </a:rPr>
              <a:t>L</a:t>
            </a:r>
            <a:r>
              <a:rPr lang="en-US" sz="3600" spc="-229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lang="en-US" sz="3600" spc="-24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lang="en-US" sz="3600" spc="-155" dirty="0">
                <a:solidFill>
                  <a:schemeClr val="bg1"/>
                </a:solidFill>
                <a:latin typeface="Verdana"/>
                <a:cs typeface="Verdana"/>
              </a:rPr>
              <a:t>rnin</a:t>
            </a:r>
            <a:r>
              <a:rPr lang="en-US" sz="3600" spc="-190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lang="en-US" sz="3600" spc="-30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160" dirty="0">
                <a:solidFill>
                  <a:schemeClr val="bg1"/>
                </a:solidFill>
                <a:latin typeface="Verdana"/>
                <a:cs typeface="Verdana"/>
              </a:rPr>
              <a:t>dig</a:t>
            </a:r>
            <a:r>
              <a:rPr lang="en-US" sz="3600" spc="-95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lang="en-US" sz="3600" spc="-5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lang="en-US" sz="3600" spc="-23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lang="en-US" sz="3600" spc="-105" dirty="0">
                <a:solidFill>
                  <a:schemeClr val="bg1"/>
                </a:solidFill>
                <a:latin typeface="Verdana"/>
                <a:cs typeface="Verdana"/>
              </a:rPr>
              <a:t>l</a:t>
            </a:r>
            <a:r>
              <a:rPr lang="en-US" sz="3600" spc="-27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5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lang="en-US" sz="3600" spc="-14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lang="en-US" sz="3600" spc="-15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lang="en-US" sz="3600" spc="-130" dirty="0">
                <a:solidFill>
                  <a:schemeClr val="bg1"/>
                </a:solidFill>
                <a:latin typeface="Verdana"/>
                <a:cs typeface="Verdana"/>
              </a:rPr>
              <a:t>ls  </a:t>
            </a:r>
            <a:r>
              <a:rPr lang="en-US" sz="3600" spc="-280" dirty="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lang="en-US" sz="3600" spc="-130" dirty="0">
                <a:solidFill>
                  <a:schemeClr val="bg1"/>
                </a:solidFill>
                <a:latin typeface="Verdana"/>
                <a:cs typeface="Verdana"/>
              </a:rPr>
              <a:t>con</a:t>
            </a:r>
            <a:r>
              <a:rPr lang="en-US" sz="3600" spc="-11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lang="en-US" sz="3600" spc="-140" dirty="0">
                <a:solidFill>
                  <a:schemeClr val="bg1"/>
                </a:solidFill>
                <a:latin typeface="Verdana"/>
                <a:cs typeface="Verdana"/>
              </a:rPr>
              <a:t>ent</a:t>
            </a:r>
            <a:r>
              <a:rPr lang="en-US" sz="3600" spc="-29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145" dirty="0">
                <a:solidFill>
                  <a:schemeClr val="bg1"/>
                </a:solidFill>
                <a:latin typeface="Verdana"/>
                <a:cs typeface="Verdana"/>
              </a:rPr>
              <a:t>cr</a:t>
            </a:r>
            <a:r>
              <a:rPr lang="en-US" sz="3600" spc="-229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lang="en-US" sz="3600" spc="-24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lang="en-US" sz="3600" spc="-6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lang="en-US" sz="3600" spc="-50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lang="en-US" sz="3600" spc="-225" dirty="0">
                <a:solidFill>
                  <a:schemeClr val="bg1"/>
                </a:solidFill>
                <a:latin typeface="Verdana"/>
                <a:cs typeface="Verdana"/>
              </a:rPr>
              <a:t>on,</a:t>
            </a:r>
            <a:r>
              <a:rPr lang="en-US" sz="3600" spc="-29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16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lang="en-US" sz="3600" spc="-19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lang="en-US" sz="3600" spc="-125" dirty="0">
                <a:solidFill>
                  <a:schemeClr val="bg1"/>
                </a:solidFill>
                <a:latin typeface="Verdana"/>
                <a:cs typeface="Verdana"/>
              </a:rPr>
              <a:t>cial  </a:t>
            </a:r>
            <a:r>
              <a:rPr lang="en-US" sz="3600" spc="-310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lang="en-US" sz="3600" spc="-20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lang="en-US" sz="3600" spc="-175" dirty="0">
                <a:solidFill>
                  <a:schemeClr val="bg1"/>
                </a:solidFill>
                <a:latin typeface="Verdana"/>
                <a:cs typeface="Verdana"/>
              </a:rPr>
              <a:t>dia</a:t>
            </a:r>
            <a:r>
              <a:rPr lang="en-US" sz="3600" spc="-27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345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lang="en-US" sz="3600" spc="-225" dirty="0">
                <a:solidFill>
                  <a:schemeClr val="bg1"/>
                </a:solidFill>
                <a:latin typeface="Verdana"/>
                <a:cs typeface="Verdana"/>
              </a:rPr>
              <a:t>ana</a:t>
            </a:r>
            <a:r>
              <a:rPr lang="en-US" sz="3600" spc="-235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lang="en-US" sz="3600" spc="-19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lang="en-US" sz="3600" spc="-320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lang="en-US" sz="3600" spc="-170" dirty="0">
                <a:solidFill>
                  <a:schemeClr val="bg1"/>
                </a:solidFill>
                <a:latin typeface="Verdana"/>
                <a:cs typeface="Verdana"/>
              </a:rPr>
              <a:t>ent,  </a:t>
            </a:r>
            <a:r>
              <a:rPr lang="en-US" sz="3600" spc="-195" dirty="0">
                <a:solidFill>
                  <a:schemeClr val="bg1"/>
                </a:solidFill>
                <a:latin typeface="Verdana"/>
                <a:cs typeface="Verdana"/>
              </a:rPr>
              <a:t>coding/programming, </a:t>
            </a:r>
            <a:r>
              <a:rPr lang="en-US" sz="3600" spc="-19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600" spc="-220" dirty="0">
                <a:solidFill>
                  <a:schemeClr val="bg1"/>
                </a:solidFill>
                <a:latin typeface="Verdana"/>
                <a:cs typeface="Verdana"/>
              </a:rPr>
              <a:t>etc.).</a:t>
            </a:r>
            <a:endParaRPr lang="en-US" sz="36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96827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holding a phone&#10;&#10;Description automatically generated">
            <a:extLst>
              <a:ext uri="{FF2B5EF4-FFF2-40B4-BE49-F238E27FC236}">
                <a16:creationId xmlns:a16="http://schemas.microsoft.com/office/drawing/2014/main" id="{D308C824-8D07-B476-AB97-691C31AC7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6549" r="39076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+mn-lt"/>
              </a:rPr>
              <a:t>BUILD A POSITIVE ONLINE PRESENCE: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9222" y="2283582"/>
            <a:ext cx="5513435" cy="3956496"/>
          </a:xfrm>
        </p:spPr>
        <p:txBody>
          <a:bodyPr anchor="ctr">
            <a:normAutofit lnSpcReduction="10000"/>
          </a:bodyPr>
          <a:lstStyle/>
          <a:p>
            <a:r>
              <a:rPr lang="en-US" sz="3600" dirty="0">
                <a:latin typeface="Consolas"/>
              </a:rPr>
              <a:t>Align your online activities with your Christian values.</a:t>
            </a:r>
          </a:p>
          <a:p>
            <a:r>
              <a:rPr lang="en-US" sz="3600" dirty="0">
                <a:latin typeface="Consolas"/>
              </a:rPr>
              <a:t>Be intentional about what you post, share, and engage with on social media.</a:t>
            </a:r>
          </a:p>
        </p:txBody>
      </p:sp>
    </p:spTree>
    <p:extLst>
      <p:ext uri="{BB962C8B-B14F-4D97-AF65-F5344CB8AC3E}">
        <p14:creationId xmlns:p14="http://schemas.microsoft.com/office/powerpoint/2010/main" val="1894972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4172" y="690753"/>
            <a:ext cx="7031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15" dirty="0"/>
              <a:t>CONTEN</a:t>
            </a:r>
            <a:r>
              <a:rPr spc="80" dirty="0"/>
              <a:t>T</a:t>
            </a:r>
            <a:r>
              <a:rPr spc="-70" dirty="0"/>
              <a:t> </a:t>
            </a:r>
            <a:r>
              <a:rPr spc="114" dirty="0"/>
              <a:t>CRE</a:t>
            </a:r>
            <a:r>
              <a:rPr spc="-95" dirty="0"/>
              <a:t>A</a:t>
            </a:r>
            <a:r>
              <a:rPr spc="254" dirty="0"/>
              <a:t>TION</a:t>
            </a:r>
            <a:r>
              <a:rPr spc="-75" dirty="0"/>
              <a:t> </a:t>
            </a:r>
            <a:r>
              <a:rPr spc="-295" dirty="0"/>
              <a:t>&amp;</a:t>
            </a:r>
            <a:r>
              <a:rPr spc="-95" dirty="0"/>
              <a:t> </a:t>
            </a:r>
            <a:r>
              <a:rPr spc="165" dirty="0"/>
              <a:t>SHARING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4172" y="1618614"/>
            <a:ext cx="3224530" cy="15572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90"/>
              </a:spcBef>
            </a:pPr>
            <a:r>
              <a:rPr sz="2400" b="1" spc="-135" dirty="0">
                <a:latin typeface="Tahoma"/>
                <a:cs typeface="Tahoma"/>
              </a:rPr>
              <a:t>Identif</a:t>
            </a:r>
            <a:r>
              <a:rPr sz="2400" b="1" spc="-155" dirty="0">
                <a:latin typeface="Tahoma"/>
                <a:cs typeface="Tahoma"/>
              </a:rPr>
              <a:t>y</a:t>
            </a:r>
            <a:r>
              <a:rPr sz="2400" b="1" spc="-120" dirty="0">
                <a:latin typeface="Tahoma"/>
                <a:cs typeface="Tahoma"/>
              </a:rPr>
              <a:t>in</a:t>
            </a:r>
            <a:r>
              <a:rPr sz="2400" b="1" spc="-155" dirty="0">
                <a:latin typeface="Tahoma"/>
                <a:cs typeface="Tahoma"/>
              </a:rPr>
              <a:t>g</a:t>
            </a:r>
            <a:r>
              <a:rPr sz="2400" b="1" spc="-175" dirty="0">
                <a:latin typeface="Tahoma"/>
                <a:cs typeface="Tahoma"/>
              </a:rPr>
              <a:t> </a:t>
            </a:r>
            <a:r>
              <a:rPr sz="2400" b="1" spc="-150" dirty="0">
                <a:latin typeface="Tahoma"/>
                <a:cs typeface="Tahoma"/>
              </a:rPr>
              <a:t>Y</a:t>
            </a:r>
            <a:r>
              <a:rPr sz="2400" b="1" spc="-135" dirty="0">
                <a:latin typeface="Tahoma"/>
                <a:cs typeface="Tahoma"/>
              </a:rPr>
              <a:t>o</a:t>
            </a:r>
            <a:r>
              <a:rPr sz="2400" b="1" spc="-145" dirty="0">
                <a:latin typeface="Tahoma"/>
                <a:cs typeface="Tahoma"/>
              </a:rPr>
              <a:t>u</a:t>
            </a:r>
            <a:r>
              <a:rPr sz="2400" b="1" spc="-90" dirty="0">
                <a:latin typeface="Tahoma"/>
                <a:cs typeface="Tahoma"/>
              </a:rPr>
              <a:t>r</a:t>
            </a:r>
            <a:r>
              <a:rPr sz="2400" b="1" spc="-175" dirty="0">
                <a:latin typeface="Tahoma"/>
                <a:cs typeface="Tahoma"/>
              </a:rPr>
              <a:t> </a:t>
            </a:r>
            <a:r>
              <a:rPr sz="2400" b="1" spc="-55" dirty="0">
                <a:latin typeface="Tahoma"/>
                <a:cs typeface="Tahoma"/>
              </a:rPr>
              <a:t>N</a:t>
            </a:r>
            <a:r>
              <a:rPr sz="2400" b="1" spc="-35" dirty="0">
                <a:latin typeface="Tahoma"/>
                <a:cs typeface="Tahoma"/>
              </a:rPr>
              <a:t>i</a:t>
            </a:r>
            <a:r>
              <a:rPr sz="2400" b="1" spc="-135" dirty="0">
                <a:latin typeface="Tahoma"/>
                <a:cs typeface="Tahoma"/>
              </a:rPr>
              <a:t>che:  </a:t>
            </a:r>
            <a:r>
              <a:rPr sz="2400" spc="-135" dirty="0">
                <a:latin typeface="Verdana"/>
                <a:cs typeface="Verdana"/>
              </a:rPr>
              <a:t>Findin</a:t>
            </a:r>
            <a:r>
              <a:rPr sz="2400" spc="-160" dirty="0">
                <a:latin typeface="Verdana"/>
                <a:cs typeface="Verdana"/>
              </a:rPr>
              <a:t>g</a:t>
            </a:r>
            <a:r>
              <a:rPr sz="2400" spc="-300" dirty="0">
                <a:latin typeface="Verdana"/>
                <a:cs typeface="Verdana"/>
              </a:rPr>
              <a:t> </a:t>
            </a:r>
            <a:r>
              <a:rPr sz="2400" spc="-265" dirty="0">
                <a:latin typeface="Verdana"/>
                <a:cs typeface="Verdana"/>
              </a:rPr>
              <a:t>a</a:t>
            </a:r>
            <a:r>
              <a:rPr sz="2400" spc="-28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f</a:t>
            </a:r>
            <a:r>
              <a:rPr sz="2400" spc="-160" dirty="0">
                <a:latin typeface="Verdana"/>
                <a:cs typeface="Verdana"/>
              </a:rPr>
              <a:t>ocus</a:t>
            </a:r>
            <a:r>
              <a:rPr sz="2400" spc="-300" dirty="0">
                <a:latin typeface="Verdana"/>
                <a:cs typeface="Verdana"/>
              </a:rPr>
              <a:t> </a:t>
            </a:r>
            <a:r>
              <a:rPr sz="2400" spc="-240" dirty="0">
                <a:latin typeface="Verdana"/>
                <a:cs typeface="Verdana"/>
              </a:rPr>
              <a:t>a</a:t>
            </a:r>
            <a:r>
              <a:rPr sz="2400" spc="-195" dirty="0">
                <a:latin typeface="Verdana"/>
                <a:cs typeface="Verdana"/>
              </a:rPr>
              <a:t>r</a:t>
            </a:r>
            <a:r>
              <a:rPr sz="2400" spc="-185" dirty="0">
                <a:latin typeface="Verdana"/>
                <a:cs typeface="Verdana"/>
              </a:rPr>
              <a:t>ea  </a:t>
            </a:r>
            <a:r>
              <a:rPr sz="2400" spc="-280" dirty="0">
                <a:latin typeface="Verdana"/>
                <a:cs typeface="Verdana"/>
              </a:rPr>
              <a:t>(</a:t>
            </a:r>
            <a:r>
              <a:rPr sz="2400" spc="-340" dirty="0">
                <a:latin typeface="Verdana"/>
                <a:cs typeface="Verdana"/>
              </a:rPr>
              <a:t>e</a:t>
            </a:r>
            <a:r>
              <a:rPr sz="2400" spc="-175" dirty="0">
                <a:latin typeface="Verdana"/>
                <a:cs typeface="Verdana"/>
              </a:rPr>
              <a:t>.</a:t>
            </a:r>
            <a:r>
              <a:rPr sz="2400" spc="-220" dirty="0">
                <a:latin typeface="Verdana"/>
                <a:cs typeface="Verdana"/>
              </a:rPr>
              <a:t>g</a:t>
            </a:r>
            <a:r>
              <a:rPr sz="2400" spc="-345" dirty="0">
                <a:latin typeface="Verdana"/>
                <a:cs typeface="Verdana"/>
              </a:rPr>
              <a:t>.,</a:t>
            </a:r>
            <a:r>
              <a:rPr sz="2400" spc="-285" dirty="0">
                <a:latin typeface="Verdana"/>
                <a:cs typeface="Verdana"/>
              </a:rPr>
              <a:t> </a:t>
            </a:r>
            <a:r>
              <a:rPr sz="2400" spc="-225" dirty="0">
                <a:latin typeface="Verdana"/>
                <a:cs typeface="Verdana"/>
              </a:rPr>
              <a:t>a</a:t>
            </a:r>
            <a:r>
              <a:rPr sz="2400" spc="-240" dirty="0">
                <a:latin typeface="Verdana"/>
                <a:cs typeface="Verdana"/>
              </a:rPr>
              <a:t>p</a:t>
            </a:r>
            <a:r>
              <a:rPr sz="2400" spc="-145" dirty="0">
                <a:latin typeface="Verdana"/>
                <a:cs typeface="Verdana"/>
              </a:rPr>
              <a:t>o</a:t>
            </a:r>
            <a:r>
              <a:rPr sz="2400" spc="-80" dirty="0">
                <a:latin typeface="Verdana"/>
                <a:cs typeface="Verdana"/>
              </a:rPr>
              <a:t>l</a:t>
            </a:r>
            <a:r>
              <a:rPr sz="2400" spc="-185" dirty="0">
                <a:latin typeface="Verdana"/>
                <a:cs typeface="Verdana"/>
              </a:rPr>
              <a:t>o</a:t>
            </a:r>
            <a:r>
              <a:rPr sz="2400" spc="-200" dirty="0">
                <a:latin typeface="Verdana"/>
                <a:cs typeface="Verdana"/>
              </a:rPr>
              <a:t>g</a:t>
            </a:r>
            <a:r>
              <a:rPr sz="2400" spc="-140" dirty="0">
                <a:latin typeface="Verdana"/>
                <a:cs typeface="Verdana"/>
              </a:rPr>
              <a:t>e</a:t>
            </a:r>
            <a:r>
              <a:rPr sz="2400" spc="-110" dirty="0">
                <a:latin typeface="Verdana"/>
                <a:cs typeface="Verdana"/>
              </a:rPr>
              <a:t>t</a:t>
            </a:r>
            <a:r>
              <a:rPr sz="2400" spc="-120" dirty="0">
                <a:latin typeface="Verdana"/>
                <a:cs typeface="Verdana"/>
              </a:rPr>
              <a:t>ic</a:t>
            </a:r>
            <a:r>
              <a:rPr sz="2400" spc="-175" dirty="0">
                <a:latin typeface="Verdana"/>
                <a:cs typeface="Verdana"/>
              </a:rPr>
              <a:t>s</a:t>
            </a:r>
            <a:r>
              <a:rPr sz="2400" spc="-345" dirty="0" smtClean="0">
                <a:latin typeface="Verdana"/>
                <a:cs typeface="Verdana"/>
              </a:rPr>
              <a:t>,</a:t>
            </a:r>
            <a:r>
              <a:rPr lang="en-US" sz="2400" spc="-345" dirty="0" smtClean="0">
                <a:latin typeface="Verdana"/>
                <a:cs typeface="Verdana"/>
              </a:rPr>
              <a:t> </a:t>
            </a:r>
            <a:r>
              <a:rPr lang="en-US" sz="2400" spc="-120" dirty="0">
                <a:latin typeface="Verdana"/>
                <a:cs typeface="Verdana"/>
              </a:rPr>
              <a:t>w</a:t>
            </a:r>
            <a:r>
              <a:rPr lang="en-US" sz="2400" spc="-165" dirty="0">
                <a:latin typeface="Verdana"/>
                <a:cs typeface="Verdana"/>
              </a:rPr>
              <a:t>o</a:t>
            </a:r>
            <a:r>
              <a:rPr lang="en-US" sz="2400" spc="-140" dirty="0">
                <a:latin typeface="Verdana"/>
                <a:cs typeface="Verdana"/>
              </a:rPr>
              <a:t>r</a:t>
            </a:r>
            <a:r>
              <a:rPr lang="en-US" sz="2400" spc="-180" dirty="0">
                <a:latin typeface="Verdana"/>
                <a:cs typeface="Verdana"/>
              </a:rPr>
              <a:t>sh</a:t>
            </a:r>
            <a:r>
              <a:rPr lang="en-US" sz="2400" spc="-95" dirty="0">
                <a:latin typeface="Verdana"/>
                <a:cs typeface="Verdana"/>
              </a:rPr>
              <a:t>i</a:t>
            </a:r>
            <a:r>
              <a:rPr lang="en-US" sz="2400" spc="-229" dirty="0">
                <a:latin typeface="Verdana"/>
                <a:cs typeface="Verdana"/>
              </a:rPr>
              <a:t>p</a:t>
            </a:r>
            <a:r>
              <a:rPr lang="en-US" sz="2400" spc="-345" dirty="0">
                <a:latin typeface="Verdana"/>
                <a:cs typeface="Verdana"/>
              </a:rPr>
              <a:t>,</a:t>
            </a:r>
            <a:r>
              <a:rPr lang="en-US" sz="2400" spc="-280" dirty="0">
                <a:latin typeface="Verdana"/>
                <a:cs typeface="Verdana"/>
              </a:rPr>
              <a:t> </a:t>
            </a:r>
            <a:r>
              <a:rPr lang="en-US" sz="2400" spc="-135" dirty="0">
                <a:latin typeface="Verdana"/>
                <a:cs typeface="Verdana"/>
              </a:rPr>
              <a:t>Bible</a:t>
            </a:r>
            <a:r>
              <a:rPr lang="en-US" sz="2400" spc="-285" dirty="0">
                <a:latin typeface="Verdana"/>
                <a:cs typeface="Verdana"/>
              </a:rPr>
              <a:t> </a:t>
            </a:r>
            <a:r>
              <a:rPr lang="en-US" sz="2400" spc="-215" dirty="0">
                <a:latin typeface="Verdana"/>
                <a:cs typeface="Verdana"/>
              </a:rPr>
              <a:t>s</a:t>
            </a:r>
            <a:r>
              <a:rPr lang="en-US" sz="2400" spc="-150" dirty="0">
                <a:latin typeface="Verdana"/>
                <a:cs typeface="Verdana"/>
              </a:rPr>
              <a:t>tud</a:t>
            </a:r>
            <a:r>
              <a:rPr lang="en-US" sz="2400" spc="-195" dirty="0">
                <a:latin typeface="Verdana"/>
                <a:cs typeface="Verdana"/>
              </a:rPr>
              <a:t>y</a:t>
            </a:r>
            <a:r>
              <a:rPr lang="en-US" sz="2400" spc="-265" dirty="0" smtClean="0">
                <a:latin typeface="Verdana"/>
                <a:cs typeface="Verdana"/>
              </a:rPr>
              <a:t>)</a:t>
            </a:r>
            <a:r>
              <a:rPr lang="en-US" sz="2400" spc="-345" dirty="0" smtClean="0">
                <a:latin typeface="Verdana"/>
                <a:cs typeface="Verdana"/>
              </a:rPr>
              <a:t>.</a:t>
            </a:r>
            <a:endParaRPr lang="en-US" sz="24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9975" y="2934410"/>
            <a:ext cx="3061970" cy="15894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85"/>
              </a:spcBef>
            </a:pPr>
            <a:r>
              <a:rPr sz="2400" b="1" spc="-65" dirty="0">
                <a:latin typeface="Tahoma"/>
                <a:cs typeface="Tahoma"/>
              </a:rPr>
              <a:t>C</a:t>
            </a:r>
            <a:r>
              <a:rPr sz="2400" b="1" spc="-40" dirty="0">
                <a:latin typeface="Tahoma"/>
                <a:cs typeface="Tahoma"/>
              </a:rPr>
              <a:t>r</a:t>
            </a:r>
            <a:r>
              <a:rPr sz="2400" b="1" spc="-150" dirty="0">
                <a:latin typeface="Tahoma"/>
                <a:cs typeface="Tahoma"/>
              </a:rPr>
              <a:t>e</a:t>
            </a:r>
            <a:r>
              <a:rPr sz="2400" b="1" spc="-125" dirty="0">
                <a:latin typeface="Tahoma"/>
                <a:cs typeface="Tahoma"/>
              </a:rPr>
              <a:t>ating</a:t>
            </a:r>
            <a:r>
              <a:rPr sz="2400" b="1" spc="-190" dirty="0">
                <a:latin typeface="Tahoma"/>
                <a:cs typeface="Tahoma"/>
              </a:rPr>
              <a:t> </a:t>
            </a:r>
            <a:r>
              <a:rPr sz="2400" b="1" spc="-120" dirty="0">
                <a:latin typeface="Tahoma"/>
                <a:cs typeface="Tahoma"/>
              </a:rPr>
              <a:t>En</a:t>
            </a:r>
            <a:r>
              <a:rPr sz="2400" b="1" spc="-130" dirty="0">
                <a:latin typeface="Tahoma"/>
                <a:cs typeface="Tahoma"/>
              </a:rPr>
              <a:t>gaging  </a:t>
            </a:r>
            <a:r>
              <a:rPr sz="2400" b="1" spc="-65" dirty="0">
                <a:latin typeface="Tahoma"/>
                <a:cs typeface="Tahoma"/>
              </a:rPr>
              <a:t>Co</a:t>
            </a:r>
            <a:r>
              <a:rPr sz="2400" b="1" spc="-140" dirty="0">
                <a:latin typeface="Tahoma"/>
                <a:cs typeface="Tahoma"/>
              </a:rPr>
              <a:t>ntent</a:t>
            </a:r>
            <a:r>
              <a:rPr sz="2400" b="1" spc="-90" dirty="0">
                <a:latin typeface="Tahoma"/>
                <a:cs typeface="Tahoma"/>
              </a:rPr>
              <a:t>:</a:t>
            </a:r>
            <a:r>
              <a:rPr sz="2400" b="1" spc="-170" dirty="0">
                <a:latin typeface="Tahoma"/>
                <a:cs typeface="Tahoma"/>
              </a:rPr>
              <a:t> </a:t>
            </a:r>
            <a:r>
              <a:rPr sz="2400" spc="-110" dirty="0">
                <a:latin typeface="Verdana"/>
                <a:cs typeface="Verdana"/>
              </a:rPr>
              <a:t>Us</a:t>
            </a:r>
            <a:r>
              <a:rPr sz="2400" spc="-60" dirty="0">
                <a:latin typeface="Verdana"/>
                <a:cs typeface="Verdana"/>
              </a:rPr>
              <a:t>i</a:t>
            </a:r>
            <a:r>
              <a:rPr sz="2400" spc="-204" dirty="0">
                <a:latin typeface="Verdana"/>
                <a:cs typeface="Verdana"/>
              </a:rPr>
              <a:t>ng</a:t>
            </a:r>
            <a:r>
              <a:rPr sz="2400" spc="-285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vi</a:t>
            </a:r>
            <a:r>
              <a:rPr sz="2400" spc="-204" dirty="0">
                <a:latin typeface="Verdana"/>
                <a:cs typeface="Verdana"/>
              </a:rPr>
              <a:t>d</a:t>
            </a:r>
            <a:r>
              <a:rPr sz="2400" spc="-170" dirty="0">
                <a:latin typeface="Verdana"/>
                <a:cs typeface="Verdana"/>
              </a:rPr>
              <a:t>e</a:t>
            </a:r>
            <a:r>
              <a:rPr sz="2400" spc="-190" dirty="0">
                <a:latin typeface="Verdana"/>
                <a:cs typeface="Verdana"/>
              </a:rPr>
              <a:t>o</a:t>
            </a:r>
            <a:r>
              <a:rPr sz="2400" spc="-210" dirty="0">
                <a:latin typeface="Verdana"/>
                <a:cs typeface="Verdana"/>
              </a:rPr>
              <a:t>s</a:t>
            </a:r>
            <a:r>
              <a:rPr sz="2400" spc="-340" dirty="0">
                <a:latin typeface="Verdana"/>
                <a:cs typeface="Verdana"/>
              </a:rPr>
              <a:t>,  </a:t>
            </a:r>
            <a:r>
              <a:rPr sz="2400" spc="-120" dirty="0">
                <a:latin typeface="Verdana"/>
                <a:cs typeface="Verdana"/>
              </a:rPr>
              <a:t>bl</a:t>
            </a:r>
            <a:r>
              <a:rPr sz="2400" spc="-175" dirty="0">
                <a:latin typeface="Verdana"/>
                <a:cs typeface="Verdana"/>
              </a:rPr>
              <a:t>o</a:t>
            </a:r>
            <a:r>
              <a:rPr sz="2400" spc="-235" dirty="0">
                <a:latin typeface="Verdana"/>
                <a:cs typeface="Verdana"/>
              </a:rPr>
              <a:t>g</a:t>
            </a:r>
            <a:r>
              <a:rPr sz="2400" spc="-220" dirty="0">
                <a:latin typeface="Verdana"/>
                <a:cs typeface="Verdana"/>
              </a:rPr>
              <a:t>s</a:t>
            </a:r>
            <a:r>
              <a:rPr sz="2400" spc="-345" dirty="0">
                <a:latin typeface="Verdana"/>
                <a:cs typeface="Verdana"/>
              </a:rPr>
              <a:t>,</a:t>
            </a:r>
            <a:r>
              <a:rPr sz="2400" spc="-280" dirty="0">
                <a:latin typeface="Verdana"/>
                <a:cs typeface="Verdana"/>
              </a:rPr>
              <a:t> </a:t>
            </a:r>
            <a:r>
              <a:rPr sz="2400" spc="-190" dirty="0">
                <a:latin typeface="Verdana"/>
                <a:cs typeface="Verdana"/>
              </a:rPr>
              <a:t>podca</a:t>
            </a:r>
            <a:r>
              <a:rPr sz="2400" spc="-185" dirty="0">
                <a:latin typeface="Verdana"/>
                <a:cs typeface="Verdana"/>
              </a:rPr>
              <a:t>s</a:t>
            </a:r>
            <a:r>
              <a:rPr sz="2400" spc="-50" dirty="0">
                <a:latin typeface="Verdana"/>
                <a:cs typeface="Verdana"/>
              </a:rPr>
              <a:t>t</a:t>
            </a:r>
            <a:r>
              <a:rPr sz="2400" spc="-210" dirty="0">
                <a:latin typeface="Verdana"/>
                <a:cs typeface="Verdana"/>
              </a:rPr>
              <a:t>s</a:t>
            </a:r>
            <a:r>
              <a:rPr sz="2400" spc="-345" dirty="0">
                <a:latin typeface="Verdana"/>
                <a:cs typeface="Verdana"/>
              </a:rPr>
              <a:t>,</a:t>
            </a:r>
            <a:r>
              <a:rPr sz="2400" spc="-250" dirty="0">
                <a:latin typeface="Verdana"/>
                <a:cs typeface="Verdana"/>
              </a:rPr>
              <a:t> </a:t>
            </a:r>
            <a:r>
              <a:rPr sz="2400" spc="-180" dirty="0">
                <a:latin typeface="Verdana"/>
                <a:cs typeface="Verdana"/>
              </a:rPr>
              <a:t>and  </a:t>
            </a:r>
            <a:r>
              <a:rPr sz="2400" spc="-160" dirty="0">
                <a:latin typeface="Verdana"/>
                <a:cs typeface="Verdana"/>
              </a:rPr>
              <a:t>s</a:t>
            </a:r>
            <a:r>
              <a:rPr sz="2400" spc="-195" dirty="0">
                <a:latin typeface="Verdana"/>
                <a:cs typeface="Verdana"/>
              </a:rPr>
              <a:t>o</a:t>
            </a:r>
            <a:r>
              <a:rPr sz="2400" spc="-135" dirty="0">
                <a:latin typeface="Verdana"/>
                <a:cs typeface="Verdana"/>
              </a:rPr>
              <a:t>cial</a:t>
            </a:r>
            <a:r>
              <a:rPr sz="2400" spc="-280" dirty="0">
                <a:latin typeface="Verdana"/>
                <a:cs typeface="Verdana"/>
              </a:rPr>
              <a:t> </a:t>
            </a:r>
            <a:r>
              <a:rPr sz="2400" spc="-310" dirty="0">
                <a:latin typeface="Verdana"/>
                <a:cs typeface="Verdana"/>
              </a:rPr>
              <a:t>m</a:t>
            </a:r>
            <a:r>
              <a:rPr sz="2400" spc="-200" dirty="0">
                <a:latin typeface="Verdana"/>
                <a:cs typeface="Verdana"/>
              </a:rPr>
              <a:t>e</a:t>
            </a:r>
            <a:r>
              <a:rPr sz="2400" spc="-175" dirty="0">
                <a:latin typeface="Verdana"/>
                <a:cs typeface="Verdana"/>
              </a:rPr>
              <a:t>dia</a:t>
            </a:r>
            <a:r>
              <a:rPr sz="2400" spc="-254" dirty="0">
                <a:latin typeface="Verdana"/>
                <a:cs typeface="Verdana"/>
              </a:rPr>
              <a:t> </a:t>
            </a:r>
            <a:r>
              <a:rPr sz="2400" spc="-185" dirty="0">
                <a:latin typeface="Verdana"/>
                <a:cs typeface="Verdana"/>
              </a:rPr>
              <a:t>po</a:t>
            </a:r>
            <a:r>
              <a:rPr sz="2400" spc="-180" dirty="0">
                <a:latin typeface="Verdana"/>
                <a:cs typeface="Verdana"/>
              </a:rPr>
              <a:t>s</a:t>
            </a:r>
            <a:r>
              <a:rPr sz="2400" spc="-50" dirty="0">
                <a:latin typeface="Verdana"/>
                <a:cs typeface="Verdana"/>
              </a:rPr>
              <a:t>t</a:t>
            </a:r>
            <a:r>
              <a:rPr sz="2400" spc="-210" dirty="0">
                <a:latin typeface="Verdana"/>
                <a:cs typeface="Verdana"/>
              </a:rPr>
              <a:t>s</a:t>
            </a:r>
            <a:r>
              <a:rPr sz="2400" spc="-345" dirty="0">
                <a:latin typeface="Verdana"/>
                <a:cs typeface="Verdana"/>
              </a:rPr>
              <a:t>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84438" y="4309364"/>
            <a:ext cx="3143885" cy="23729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90"/>
              </a:spcBef>
            </a:pPr>
            <a:r>
              <a:rPr sz="2400" b="1" spc="-95" dirty="0">
                <a:latin typeface="Tahoma"/>
                <a:cs typeface="Tahoma"/>
              </a:rPr>
              <a:t>Le</a:t>
            </a:r>
            <a:r>
              <a:rPr sz="2400" b="1" spc="-135" dirty="0">
                <a:latin typeface="Tahoma"/>
                <a:cs typeface="Tahoma"/>
              </a:rPr>
              <a:t>v</a:t>
            </a:r>
            <a:r>
              <a:rPr sz="2400" b="1" spc="-150" dirty="0">
                <a:latin typeface="Tahoma"/>
                <a:cs typeface="Tahoma"/>
              </a:rPr>
              <a:t>e</a:t>
            </a:r>
            <a:r>
              <a:rPr sz="2400" b="1" spc="-120" dirty="0">
                <a:latin typeface="Tahoma"/>
                <a:cs typeface="Tahoma"/>
              </a:rPr>
              <a:t>r</a:t>
            </a:r>
            <a:r>
              <a:rPr sz="2400" b="1" spc="-150" dirty="0">
                <a:latin typeface="Tahoma"/>
                <a:cs typeface="Tahoma"/>
              </a:rPr>
              <a:t>aging</a:t>
            </a:r>
            <a:r>
              <a:rPr sz="2400" b="1" spc="-204" dirty="0">
                <a:latin typeface="Tahoma"/>
                <a:cs typeface="Tahoma"/>
              </a:rPr>
              <a:t> </a:t>
            </a:r>
            <a:r>
              <a:rPr sz="2400" b="1" spc="-90" dirty="0">
                <a:latin typeface="Tahoma"/>
                <a:cs typeface="Tahoma"/>
              </a:rPr>
              <a:t>P</a:t>
            </a:r>
            <a:r>
              <a:rPr sz="2400" b="1" spc="-55" dirty="0">
                <a:latin typeface="Tahoma"/>
                <a:cs typeface="Tahoma"/>
              </a:rPr>
              <a:t>l</a:t>
            </a:r>
            <a:r>
              <a:rPr sz="2400" b="1" spc="-95" dirty="0">
                <a:latin typeface="Tahoma"/>
                <a:cs typeface="Tahoma"/>
              </a:rPr>
              <a:t>at</a:t>
            </a:r>
            <a:r>
              <a:rPr sz="2400" b="1" spc="-90" dirty="0">
                <a:latin typeface="Tahoma"/>
                <a:cs typeface="Tahoma"/>
              </a:rPr>
              <a:t>f</a:t>
            </a:r>
            <a:r>
              <a:rPr sz="2400" b="1" spc="-135" dirty="0">
                <a:latin typeface="Tahoma"/>
                <a:cs typeface="Tahoma"/>
              </a:rPr>
              <a:t>orms:  </a:t>
            </a:r>
            <a:r>
              <a:rPr sz="2400" spc="-155" dirty="0">
                <a:latin typeface="Verdana"/>
                <a:cs typeface="Verdana"/>
              </a:rPr>
              <a:t>Unde</a:t>
            </a:r>
            <a:r>
              <a:rPr sz="2400" spc="-120" dirty="0">
                <a:latin typeface="Verdana"/>
                <a:cs typeface="Verdana"/>
              </a:rPr>
              <a:t>r</a:t>
            </a:r>
            <a:r>
              <a:rPr sz="2400" spc="-210" dirty="0">
                <a:latin typeface="Verdana"/>
                <a:cs typeface="Verdana"/>
              </a:rPr>
              <a:t>s</a:t>
            </a:r>
            <a:r>
              <a:rPr sz="2400" spc="-50" dirty="0">
                <a:latin typeface="Verdana"/>
                <a:cs typeface="Verdana"/>
              </a:rPr>
              <a:t>t</a:t>
            </a:r>
            <a:r>
              <a:rPr sz="2400" spc="-210" dirty="0">
                <a:latin typeface="Verdana"/>
                <a:cs typeface="Verdana"/>
              </a:rPr>
              <a:t>and</a:t>
            </a:r>
            <a:r>
              <a:rPr sz="2400" spc="-100" dirty="0">
                <a:latin typeface="Verdana"/>
                <a:cs typeface="Verdana"/>
              </a:rPr>
              <a:t>i</a:t>
            </a:r>
            <a:r>
              <a:rPr sz="2400" spc="-204" dirty="0">
                <a:latin typeface="Verdana"/>
                <a:cs typeface="Verdana"/>
              </a:rPr>
              <a:t>ng</a:t>
            </a:r>
            <a:r>
              <a:rPr sz="2400" spc="-275" dirty="0">
                <a:latin typeface="Verdana"/>
                <a:cs typeface="Verdana"/>
              </a:rPr>
              <a:t> </a:t>
            </a:r>
            <a:r>
              <a:rPr sz="2400" spc="-120" dirty="0">
                <a:latin typeface="Verdana"/>
                <a:cs typeface="Verdana"/>
              </a:rPr>
              <a:t>the  </a:t>
            </a:r>
            <a:r>
              <a:rPr sz="2400" spc="-210" dirty="0">
                <a:latin typeface="Verdana"/>
                <a:cs typeface="Verdana"/>
              </a:rPr>
              <a:t>s</a:t>
            </a:r>
            <a:r>
              <a:rPr sz="2400" spc="-80" dirty="0">
                <a:latin typeface="Verdana"/>
                <a:cs typeface="Verdana"/>
              </a:rPr>
              <a:t>t</a:t>
            </a:r>
            <a:r>
              <a:rPr sz="2400" spc="-120" dirty="0">
                <a:latin typeface="Verdana"/>
                <a:cs typeface="Verdana"/>
              </a:rPr>
              <a:t>r</a:t>
            </a:r>
            <a:r>
              <a:rPr sz="2400" spc="-185" dirty="0">
                <a:latin typeface="Verdana"/>
                <a:cs typeface="Verdana"/>
              </a:rPr>
              <a:t>e</a:t>
            </a:r>
            <a:r>
              <a:rPr sz="2400" spc="-204" dirty="0">
                <a:latin typeface="Verdana"/>
                <a:cs typeface="Verdana"/>
              </a:rPr>
              <a:t>n</a:t>
            </a:r>
            <a:r>
              <a:rPr sz="2400" spc="-165" dirty="0">
                <a:latin typeface="Verdana"/>
                <a:cs typeface="Verdana"/>
              </a:rPr>
              <a:t>g</a:t>
            </a:r>
            <a:r>
              <a:rPr sz="2400" spc="-120" dirty="0">
                <a:latin typeface="Verdana"/>
                <a:cs typeface="Verdana"/>
              </a:rPr>
              <a:t>t</a:t>
            </a:r>
            <a:r>
              <a:rPr sz="2400" spc="-185" dirty="0">
                <a:latin typeface="Verdana"/>
                <a:cs typeface="Verdana"/>
              </a:rPr>
              <a:t>hs</a:t>
            </a:r>
            <a:r>
              <a:rPr sz="2400" spc="-285" dirty="0">
                <a:latin typeface="Verdana"/>
                <a:cs typeface="Verdana"/>
              </a:rPr>
              <a:t> </a:t>
            </a:r>
            <a:r>
              <a:rPr sz="2400" spc="-85" dirty="0">
                <a:latin typeface="Verdana"/>
                <a:cs typeface="Verdana"/>
              </a:rPr>
              <a:t>of</a:t>
            </a:r>
            <a:r>
              <a:rPr sz="2400" spc="-280" dirty="0">
                <a:latin typeface="Verdana"/>
                <a:cs typeface="Verdana"/>
              </a:rPr>
              <a:t> </a:t>
            </a:r>
            <a:r>
              <a:rPr sz="2400" spc="-240" dirty="0">
                <a:latin typeface="Verdana"/>
                <a:cs typeface="Verdana"/>
              </a:rPr>
              <a:t>v</a:t>
            </a:r>
            <a:r>
              <a:rPr sz="2400" spc="-190" dirty="0">
                <a:latin typeface="Verdana"/>
                <a:cs typeface="Verdana"/>
              </a:rPr>
              <a:t>ar</a:t>
            </a:r>
            <a:r>
              <a:rPr sz="2400" spc="-114" dirty="0">
                <a:latin typeface="Verdana"/>
                <a:cs typeface="Verdana"/>
              </a:rPr>
              <a:t>i</a:t>
            </a:r>
            <a:r>
              <a:rPr sz="2400" spc="-160" dirty="0">
                <a:latin typeface="Verdana"/>
                <a:cs typeface="Verdana"/>
              </a:rPr>
              <a:t>o</a:t>
            </a:r>
            <a:r>
              <a:rPr sz="2400" spc="-175" dirty="0">
                <a:latin typeface="Verdana"/>
                <a:cs typeface="Verdana"/>
              </a:rPr>
              <a:t>u</a:t>
            </a:r>
            <a:r>
              <a:rPr sz="2400" spc="-150" dirty="0">
                <a:latin typeface="Verdana"/>
                <a:cs typeface="Verdana"/>
              </a:rPr>
              <a:t>s  </a:t>
            </a:r>
            <a:r>
              <a:rPr sz="2400" spc="-155" dirty="0">
                <a:latin typeface="Verdana"/>
                <a:cs typeface="Verdana"/>
              </a:rPr>
              <a:t>pl</a:t>
            </a:r>
            <a:r>
              <a:rPr sz="2400" spc="-220" dirty="0">
                <a:latin typeface="Verdana"/>
                <a:cs typeface="Verdana"/>
              </a:rPr>
              <a:t>a</a:t>
            </a:r>
            <a:r>
              <a:rPr sz="2400" spc="-105" dirty="0">
                <a:latin typeface="Verdana"/>
                <a:cs typeface="Verdana"/>
              </a:rPr>
              <a:t>tfor</a:t>
            </a:r>
            <a:r>
              <a:rPr sz="2400" spc="-229" dirty="0">
                <a:latin typeface="Verdana"/>
                <a:cs typeface="Verdana"/>
              </a:rPr>
              <a:t>m</a:t>
            </a:r>
            <a:r>
              <a:rPr sz="2400" spc="-190" dirty="0">
                <a:latin typeface="Verdana"/>
                <a:cs typeface="Verdana"/>
              </a:rPr>
              <a:t>s</a:t>
            </a:r>
            <a:r>
              <a:rPr sz="2400" spc="-254" dirty="0">
                <a:latin typeface="Verdana"/>
                <a:cs typeface="Verdana"/>
              </a:rPr>
              <a:t> </a:t>
            </a:r>
            <a:r>
              <a:rPr sz="2400" spc="-200" dirty="0">
                <a:latin typeface="Verdana"/>
                <a:cs typeface="Verdana"/>
              </a:rPr>
              <a:t>(</a:t>
            </a:r>
            <a:r>
              <a:rPr sz="2400" spc="-40" dirty="0">
                <a:latin typeface="Verdana"/>
                <a:cs typeface="Verdana"/>
              </a:rPr>
              <a:t>Y</a:t>
            </a:r>
            <a:r>
              <a:rPr sz="2400" spc="-145" dirty="0">
                <a:latin typeface="Verdana"/>
                <a:cs typeface="Verdana"/>
              </a:rPr>
              <a:t>o</a:t>
            </a:r>
            <a:r>
              <a:rPr sz="2400" spc="-285" dirty="0">
                <a:latin typeface="Verdana"/>
                <a:cs typeface="Verdana"/>
              </a:rPr>
              <a:t>u</a:t>
            </a:r>
            <a:r>
              <a:rPr sz="2400" spc="-105" dirty="0">
                <a:latin typeface="Verdana"/>
                <a:cs typeface="Verdana"/>
              </a:rPr>
              <a:t>T</a:t>
            </a:r>
            <a:r>
              <a:rPr sz="2400" spc="-200" dirty="0">
                <a:latin typeface="Verdana"/>
                <a:cs typeface="Verdana"/>
              </a:rPr>
              <a:t>ube,  </a:t>
            </a:r>
            <a:r>
              <a:rPr sz="2400" spc="-225" dirty="0">
                <a:latin typeface="Verdana"/>
                <a:cs typeface="Verdana"/>
              </a:rPr>
              <a:t>In</a:t>
            </a:r>
            <a:r>
              <a:rPr sz="2400" spc="-245" dirty="0">
                <a:latin typeface="Verdana"/>
                <a:cs typeface="Verdana"/>
              </a:rPr>
              <a:t>s</a:t>
            </a:r>
            <a:r>
              <a:rPr sz="2400" spc="-50" dirty="0">
                <a:latin typeface="Verdana"/>
                <a:cs typeface="Verdana"/>
              </a:rPr>
              <a:t>t</a:t>
            </a:r>
            <a:r>
              <a:rPr sz="2400" spc="-250" dirty="0">
                <a:latin typeface="Verdana"/>
                <a:cs typeface="Verdana"/>
              </a:rPr>
              <a:t>a</a:t>
            </a:r>
            <a:r>
              <a:rPr sz="2400" spc="-265" dirty="0">
                <a:latin typeface="Verdana"/>
                <a:cs typeface="Verdana"/>
              </a:rPr>
              <a:t>g</a:t>
            </a:r>
            <a:r>
              <a:rPr sz="2400" spc="-180" dirty="0">
                <a:latin typeface="Verdana"/>
                <a:cs typeface="Verdana"/>
              </a:rPr>
              <a:t>r</a:t>
            </a:r>
            <a:r>
              <a:rPr sz="2400" spc="-220" dirty="0">
                <a:latin typeface="Verdana"/>
                <a:cs typeface="Verdana"/>
              </a:rPr>
              <a:t>a</a:t>
            </a:r>
            <a:r>
              <a:rPr sz="2400" spc="-360" dirty="0">
                <a:latin typeface="Verdana"/>
                <a:cs typeface="Verdana"/>
              </a:rPr>
              <a:t>m</a:t>
            </a:r>
            <a:r>
              <a:rPr sz="2400" spc="-345" dirty="0">
                <a:latin typeface="Verdana"/>
                <a:cs typeface="Verdana"/>
              </a:rPr>
              <a:t>,</a:t>
            </a:r>
            <a:r>
              <a:rPr sz="2400" spc="-260" dirty="0">
                <a:latin typeface="Verdana"/>
                <a:cs typeface="Verdana"/>
              </a:rPr>
              <a:t> </a:t>
            </a:r>
            <a:r>
              <a:rPr sz="2400" spc="-65" dirty="0">
                <a:latin typeface="Verdana"/>
                <a:cs typeface="Verdana"/>
              </a:rPr>
              <a:t>Ti</a:t>
            </a:r>
            <a:r>
              <a:rPr sz="2400" spc="-125" dirty="0">
                <a:latin typeface="Verdana"/>
                <a:cs typeface="Verdana"/>
              </a:rPr>
              <a:t>k</a:t>
            </a:r>
            <a:r>
              <a:rPr sz="2400" spc="-165" dirty="0">
                <a:latin typeface="Verdana"/>
                <a:cs typeface="Verdana"/>
              </a:rPr>
              <a:t>T</a:t>
            </a:r>
            <a:r>
              <a:rPr sz="2400" spc="-170" dirty="0">
                <a:latin typeface="Verdana"/>
                <a:cs typeface="Verdana"/>
              </a:rPr>
              <a:t>o</a:t>
            </a:r>
            <a:r>
              <a:rPr sz="2400" spc="-145" dirty="0">
                <a:latin typeface="Verdana"/>
                <a:cs typeface="Verdana"/>
              </a:rPr>
              <a:t>k</a:t>
            </a:r>
            <a:r>
              <a:rPr sz="2400" spc="-345" dirty="0">
                <a:latin typeface="Verdana"/>
                <a:cs typeface="Verdana"/>
              </a:rPr>
              <a:t>,</a:t>
            </a:r>
            <a:r>
              <a:rPr sz="2400" spc="-295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e</a:t>
            </a:r>
            <a:r>
              <a:rPr sz="2400" spc="-120" dirty="0">
                <a:latin typeface="Verdana"/>
                <a:cs typeface="Verdana"/>
              </a:rPr>
              <a:t>t</a:t>
            </a:r>
            <a:r>
              <a:rPr sz="2400" spc="-110" dirty="0">
                <a:latin typeface="Verdana"/>
                <a:cs typeface="Verdana"/>
              </a:rPr>
              <a:t>c</a:t>
            </a:r>
            <a:r>
              <a:rPr sz="2400" spc="-270" dirty="0">
                <a:latin typeface="Verdana"/>
                <a:cs typeface="Verdana"/>
              </a:rPr>
              <a:t>.)  </a:t>
            </a:r>
            <a:r>
              <a:rPr sz="2400" spc="-105" dirty="0">
                <a:latin typeface="Verdana"/>
                <a:cs typeface="Verdana"/>
              </a:rPr>
              <a:t>for</a:t>
            </a:r>
            <a:r>
              <a:rPr sz="2400" spc="-280" dirty="0">
                <a:latin typeface="Verdana"/>
                <a:cs typeface="Verdana"/>
              </a:rPr>
              <a:t> </a:t>
            </a:r>
            <a:r>
              <a:rPr sz="2400" spc="-200" dirty="0">
                <a:latin typeface="Verdana"/>
                <a:cs typeface="Verdana"/>
              </a:rPr>
              <a:t>s</a:t>
            </a:r>
            <a:r>
              <a:rPr sz="2400" spc="-114" dirty="0">
                <a:latin typeface="Verdana"/>
                <a:cs typeface="Verdana"/>
              </a:rPr>
              <a:t>pecific</a:t>
            </a:r>
            <a:r>
              <a:rPr sz="2400" spc="-280" dirty="0">
                <a:latin typeface="Verdana"/>
                <a:cs typeface="Verdana"/>
              </a:rPr>
              <a:t> </a:t>
            </a:r>
            <a:r>
              <a:rPr sz="2400" spc="-165" dirty="0">
                <a:latin typeface="Verdana"/>
                <a:cs typeface="Verdana"/>
              </a:rPr>
              <a:t>purp</a:t>
            </a:r>
            <a:r>
              <a:rPr sz="2400" spc="-185" dirty="0">
                <a:latin typeface="Verdana"/>
                <a:cs typeface="Verdana"/>
              </a:rPr>
              <a:t>o</a:t>
            </a:r>
            <a:r>
              <a:rPr sz="2400" spc="-190" dirty="0">
                <a:latin typeface="Verdana"/>
                <a:cs typeface="Verdana"/>
              </a:rPr>
              <a:t>s</a:t>
            </a:r>
            <a:r>
              <a:rPr sz="2400" spc="-225" dirty="0">
                <a:latin typeface="Verdana"/>
                <a:cs typeface="Verdana"/>
              </a:rPr>
              <a:t>e</a:t>
            </a:r>
            <a:r>
              <a:rPr sz="2400" spc="-210" dirty="0">
                <a:latin typeface="Verdana"/>
                <a:cs typeface="Verdana"/>
              </a:rPr>
              <a:t>s</a:t>
            </a:r>
            <a:r>
              <a:rPr sz="2400" spc="-345" dirty="0">
                <a:latin typeface="Verdana"/>
                <a:cs typeface="Verdana"/>
              </a:rPr>
              <a:t>.</a:t>
            </a:r>
            <a:endParaRPr sz="24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19259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012952" y="778042"/>
            <a:ext cx="836942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315" dirty="0">
                <a:solidFill>
                  <a:srgbClr val="ED7D31"/>
                </a:solidFill>
                <a:latin typeface="+mn-lt"/>
              </a:rPr>
              <a:t>CONTEN</a:t>
            </a:r>
            <a:r>
              <a:rPr b="1" spc="80" dirty="0">
                <a:solidFill>
                  <a:srgbClr val="ED7D31"/>
                </a:solidFill>
                <a:latin typeface="+mn-lt"/>
              </a:rPr>
              <a:t>T</a:t>
            </a:r>
            <a:r>
              <a:rPr b="1" spc="-70" dirty="0">
                <a:solidFill>
                  <a:srgbClr val="ED7D31"/>
                </a:solidFill>
                <a:latin typeface="+mn-lt"/>
              </a:rPr>
              <a:t> </a:t>
            </a:r>
            <a:r>
              <a:rPr b="1" spc="114" dirty="0">
                <a:solidFill>
                  <a:srgbClr val="ED7D31"/>
                </a:solidFill>
                <a:latin typeface="+mn-lt"/>
              </a:rPr>
              <a:t>CRE</a:t>
            </a:r>
            <a:r>
              <a:rPr b="1" spc="-95" dirty="0">
                <a:solidFill>
                  <a:srgbClr val="ED7D31"/>
                </a:solidFill>
                <a:latin typeface="+mn-lt"/>
              </a:rPr>
              <a:t>A</a:t>
            </a:r>
            <a:r>
              <a:rPr b="1" spc="254" dirty="0">
                <a:solidFill>
                  <a:srgbClr val="ED7D31"/>
                </a:solidFill>
                <a:latin typeface="+mn-lt"/>
              </a:rPr>
              <a:t>TION</a:t>
            </a:r>
            <a:r>
              <a:rPr b="1" spc="-75" dirty="0">
                <a:solidFill>
                  <a:srgbClr val="ED7D31"/>
                </a:solidFill>
                <a:latin typeface="+mn-lt"/>
              </a:rPr>
              <a:t> </a:t>
            </a:r>
            <a:r>
              <a:rPr b="1" spc="-295" dirty="0">
                <a:solidFill>
                  <a:srgbClr val="ED7D31"/>
                </a:solidFill>
                <a:latin typeface="+mn-lt"/>
              </a:rPr>
              <a:t>&amp;</a:t>
            </a:r>
            <a:r>
              <a:rPr b="1" spc="-95" dirty="0">
                <a:solidFill>
                  <a:srgbClr val="ED7D31"/>
                </a:solidFill>
                <a:latin typeface="+mn-lt"/>
              </a:rPr>
              <a:t> </a:t>
            </a:r>
            <a:r>
              <a:rPr b="1" spc="165" dirty="0">
                <a:solidFill>
                  <a:srgbClr val="ED7D31"/>
                </a:solidFill>
                <a:latin typeface="+mn-lt"/>
              </a:rPr>
              <a:t>SHARING</a:t>
            </a:r>
          </a:p>
        </p:txBody>
      </p:sp>
      <p:sp>
        <p:nvSpPr>
          <p:cNvPr id="8" name="object 3"/>
          <p:cNvSpPr txBox="1"/>
          <p:nvPr/>
        </p:nvSpPr>
        <p:spPr>
          <a:xfrm>
            <a:off x="1175480" y="1700789"/>
            <a:ext cx="4744058" cy="21192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90"/>
              </a:spcBef>
            </a:pPr>
            <a:r>
              <a:rPr sz="3200" b="1" spc="-135" dirty="0">
                <a:solidFill>
                  <a:schemeClr val="bg1"/>
                </a:solidFill>
                <a:latin typeface="Tahoma"/>
                <a:cs typeface="Tahoma"/>
              </a:rPr>
              <a:t>Identif</a:t>
            </a:r>
            <a:r>
              <a:rPr sz="3200" b="1" spc="-155" dirty="0">
                <a:solidFill>
                  <a:schemeClr val="bg1"/>
                </a:solidFill>
                <a:latin typeface="Tahoma"/>
                <a:cs typeface="Tahoma"/>
              </a:rPr>
              <a:t>y</a:t>
            </a:r>
            <a:r>
              <a:rPr sz="3200" b="1" spc="-120" dirty="0">
                <a:solidFill>
                  <a:schemeClr val="bg1"/>
                </a:solidFill>
                <a:latin typeface="Tahoma"/>
                <a:cs typeface="Tahoma"/>
              </a:rPr>
              <a:t>in</a:t>
            </a:r>
            <a:r>
              <a:rPr sz="3200" b="1" spc="-155" dirty="0">
                <a:solidFill>
                  <a:schemeClr val="bg1"/>
                </a:solidFill>
                <a:latin typeface="Tahoma"/>
                <a:cs typeface="Tahoma"/>
              </a:rPr>
              <a:t>g</a:t>
            </a:r>
            <a:r>
              <a:rPr sz="3200" b="1" spc="-17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3200" b="1" spc="-150" dirty="0">
                <a:solidFill>
                  <a:schemeClr val="bg1"/>
                </a:solidFill>
                <a:latin typeface="Tahoma"/>
                <a:cs typeface="Tahoma"/>
              </a:rPr>
              <a:t>Y</a:t>
            </a:r>
            <a:r>
              <a:rPr sz="3200" b="1" spc="-135" dirty="0">
                <a:solidFill>
                  <a:schemeClr val="bg1"/>
                </a:solidFill>
                <a:latin typeface="Tahoma"/>
                <a:cs typeface="Tahoma"/>
              </a:rPr>
              <a:t>o</a:t>
            </a:r>
            <a:r>
              <a:rPr sz="3200" b="1" spc="-145" dirty="0">
                <a:solidFill>
                  <a:schemeClr val="bg1"/>
                </a:solidFill>
                <a:latin typeface="Tahoma"/>
                <a:cs typeface="Tahoma"/>
              </a:rPr>
              <a:t>u</a:t>
            </a:r>
            <a:r>
              <a:rPr sz="3200" b="1" spc="-90" dirty="0">
                <a:solidFill>
                  <a:schemeClr val="bg1"/>
                </a:solidFill>
                <a:latin typeface="Tahoma"/>
                <a:cs typeface="Tahoma"/>
              </a:rPr>
              <a:t>r</a:t>
            </a:r>
            <a:r>
              <a:rPr sz="3200" b="1" spc="-17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3200" b="1" spc="-55" dirty="0">
                <a:solidFill>
                  <a:schemeClr val="bg1"/>
                </a:solidFill>
                <a:latin typeface="Tahoma"/>
                <a:cs typeface="Tahoma"/>
              </a:rPr>
              <a:t>N</a:t>
            </a:r>
            <a:r>
              <a:rPr sz="3200" b="1" spc="-35" dirty="0">
                <a:solidFill>
                  <a:schemeClr val="bg1"/>
                </a:solidFill>
                <a:latin typeface="Tahoma"/>
                <a:cs typeface="Tahoma"/>
              </a:rPr>
              <a:t>i</a:t>
            </a:r>
            <a:r>
              <a:rPr sz="3200" b="1" spc="-135" dirty="0">
                <a:solidFill>
                  <a:schemeClr val="bg1"/>
                </a:solidFill>
                <a:latin typeface="Tahoma"/>
                <a:cs typeface="Tahoma"/>
              </a:rPr>
              <a:t>che:  </a:t>
            </a:r>
            <a:r>
              <a:rPr sz="3200" spc="-135" dirty="0">
                <a:solidFill>
                  <a:schemeClr val="bg1"/>
                </a:solidFill>
                <a:latin typeface="Verdana"/>
                <a:cs typeface="Verdana"/>
              </a:rPr>
              <a:t>Findin</a:t>
            </a:r>
            <a:r>
              <a:rPr sz="3200" spc="-160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3200" spc="-30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26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32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20" dirty="0">
                <a:solidFill>
                  <a:schemeClr val="bg1"/>
                </a:solidFill>
                <a:latin typeface="Verdana"/>
                <a:cs typeface="Verdana"/>
              </a:rPr>
              <a:t>f</a:t>
            </a:r>
            <a:r>
              <a:rPr sz="3200" spc="-160" dirty="0">
                <a:solidFill>
                  <a:schemeClr val="bg1"/>
                </a:solidFill>
                <a:latin typeface="Verdana"/>
                <a:cs typeface="Verdana"/>
              </a:rPr>
              <a:t>ocus</a:t>
            </a:r>
            <a:r>
              <a:rPr sz="3200" spc="-30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240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3200" spc="-195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sz="3200" spc="-185" dirty="0">
                <a:solidFill>
                  <a:schemeClr val="bg1"/>
                </a:solidFill>
                <a:latin typeface="Verdana"/>
                <a:cs typeface="Verdana"/>
              </a:rPr>
              <a:t>ea  </a:t>
            </a:r>
            <a:r>
              <a:rPr sz="3200" spc="-280" dirty="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sz="3200" spc="-34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3200" spc="-175" dirty="0">
                <a:solidFill>
                  <a:schemeClr val="bg1"/>
                </a:solidFill>
                <a:latin typeface="Verdana"/>
                <a:cs typeface="Verdana"/>
              </a:rPr>
              <a:t>.</a:t>
            </a:r>
            <a:r>
              <a:rPr sz="3200" spc="-220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3200" spc="-345" dirty="0">
                <a:solidFill>
                  <a:schemeClr val="bg1"/>
                </a:solidFill>
                <a:latin typeface="Verdana"/>
                <a:cs typeface="Verdana"/>
              </a:rPr>
              <a:t>.,</a:t>
            </a:r>
            <a:r>
              <a:rPr sz="3200" spc="-28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22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3200" spc="-240" dirty="0">
                <a:solidFill>
                  <a:schemeClr val="bg1"/>
                </a:solidFill>
                <a:latin typeface="Verdana"/>
                <a:cs typeface="Verdana"/>
              </a:rPr>
              <a:t>p</a:t>
            </a:r>
            <a:r>
              <a:rPr sz="3200" spc="-14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80" dirty="0">
                <a:solidFill>
                  <a:schemeClr val="bg1"/>
                </a:solidFill>
                <a:latin typeface="Verdana"/>
                <a:cs typeface="Verdana"/>
              </a:rPr>
              <a:t>l</a:t>
            </a:r>
            <a:r>
              <a:rPr sz="3200" spc="-18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200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3200" spc="-14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3200" spc="-11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120" dirty="0">
                <a:solidFill>
                  <a:schemeClr val="bg1"/>
                </a:solidFill>
                <a:latin typeface="Verdana"/>
                <a:cs typeface="Verdana"/>
              </a:rPr>
              <a:t>ic</a:t>
            </a:r>
            <a:r>
              <a:rPr sz="3200" spc="-175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345" dirty="0" smtClean="0">
                <a:solidFill>
                  <a:schemeClr val="bg1"/>
                </a:solidFill>
                <a:latin typeface="Verdana"/>
                <a:cs typeface="Verdana"/>
              </a:rPr>
              <a:t>,</a:t>
            </a:r>
            <a:r>
              <a:rPr lang="en-US" sz="3200" spc="-345" dirty="0" smtClean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200" spc="-120" dirty="0">
                <a:solidFill>
                  <a:schemeClr val="bg1"/>
                </a:solidFill>
                <a:latin typeface="Verdana"/>
                <a:cs typeface="Verdana"/>
              </a:rPr>
              <a:t>w</a:t>
            </a:r>
            <a:r>
              <a:rPr lang="en-US" sz="3200" spc="-16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lang="en-US" sz="3200" spc="-140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lang="en-US" sz="3200" spc="-180" dirty="0">
                <a:solidFill>
                  <a:schemeClr val="bg1"/>
                </a:solidFill>
                <a:latin typeface="Verdana"/>
                <a:cs typeface="Verdana"/>
              </a:rPr>
              <a:t>sh</a:t>
            </a:r>
            <a:r>
              <a:rPr lang="en-US" sz="3200" spc="-95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lang="en-US" sz="3200" spc="-229" dirty="0">
                <a:solidFill>
                  <a:schemeClr val="bg1"/>
                </a:solidFill>
                <a:latin typeface="Verdana"/>
                <a:cs typeface="Verdana"/>
              </a:rPr>
              <a:t>p</a:t>
            </a:r>
            <a:r>
              <a:rPr lang="en-US" sz="3200" spc="-345" dirty="0">
                <a:solidFill>
                  <a:schemeClr val="bg1"/>
                </a:solidFill>
                <a:latin typeface="Verdana"/>
                <a:cs typeface="Verdana"/>
              </a:rPr>
              <a:t>,</a:t>
            </a:r>
            <a:r>
              <a:rPr lang="en-US" sz="32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200" spc="-135" dirty="0">
                <a:solidFill>
                  <a:schemeClr val="bg1"/>
                </a:solidFill>
                <a:latin typeface="Verdana"/>
                <a:cs typeface="Verdana"/>
              </a:rPr>
              <a:t>Bible</a:t>
            </a:r>
            <a:r>
              <a:rPr lang="en-US" sz="3200" spc="-28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3200" spc="-215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lang="en-US" sz="3200" spc="-150" dirty="0">
                <a:solidFill>
                  <a:schemeClr val="bg1"/>
                </a:solidFill>
                <a:latin typeface="Verdana"/>
                <a:cs typeface="Verdana"/>
              </a:rPr>
              <a:t>tud</a:t>
            </a:r>
            <a:r>
              <a:rPr lang="en-US" sz="3200" spc="-195" dirty="0">
                <a:solidFill>
                  <a:schemeClr val="bg1"/>
                </a:solidFill>
                <a:latin typeface="Verdana"/>
                <a:cs typeface="Verdana"/>
              </a:rPr>
              <a:t>y</a:t>
            </a:r>
            <a:r>
              <a:rPr lang="en-US" sz="3200" spc="-265" dirty="0" smtClean="0">
                <a:solidFill>
                  <a:schemeClr val="bg1"/>
                </a:solidFill>
                <a:latin typeface="Verdana"/>
                <a:cs typeface="Verdana"/>
              </a:rPr>
              <a:t>)</a:t>
            </a:r>
            <a:r>
              <a:rPr lang="en-US" sz="3200" spc="-345" dirty="0" smtClean="0">
                <a:solidFill>
                  <a:schemeClr val="bg1"/>
                </a:solidFill>
                <a:latin typeface="Verdana"/>
                <a:cs typeface="Verdana"/>
              </a:rPr>
              <a:t>.</a:t>
            </a:r>
            <a:endParaRPr lang="en-US" sz="3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817895" y="1701430"/>
            <a:ext cx="4332471" cy="211865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85"/>
              </a:spcBef>
            </a:pPr>
            <a:r>
              <a:rPr sz="3200" b="1" spc="-65" dirty="0">
                <a:solidFill>
                  <a:schemeClr val="bg1"/>
                </a:solidFill>
                <a:latin typeface="Tahoma"/>
                <a:cs typeface="Tahoma"/>
              </a:rPr>
              <a:t>C</a:t>
            </a:r>
            <a:r>
              <a:rPr sz="3200" b="1" spc="-40" dirty="0">
                <a:solidFill>
                  <a:schemeClr val="bg1"/>
                </a:solidFill>
                <a:latin typeface="Tahoma"/>
                <a:cs typeface="Tahoma"/>
              </a:rPr>
              <a:t>r</a:t>
            </a:r>
            <a:r>
              <a:rPr sz="3200" b="1" spc="-150" dirty="0">
                <a:solidFill>
                  <a:schemeClr val="bg1"/>
                </a:solidFill>
                <a:latin typeface="Tahoma"/>
                <a:cs typeface="Tahoma"/>
              </a:rPr>
              <a:t>e</a:t>
            </a:r>
            <a:r>
              <a:rPr sz="3200" b="1" spc="-125" dirty="0">
                <a:solidFill>
                  <a:schemeClr val="bg1"/>
                </a:solidFill>
                <a:latin typeface="Tahoma"/>
                <a:cs typeface="Tahoma"/>
              </a:rPr>
              <a:t>ating</a:t>
            </a:r>
            <a:r>
              <a:rPr sz="3200" b="1" spc="-19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3200" b="1" spc="-120" dirty="0">
                <a:solidFill>
                  <a:schemeClr val="bg1"/>
                </a:solidFill>
                <a:latin typeface="Tahoma"/>
                <a:cs typeface="Tahoma"/>
              </a:rPr>
              <a:t>En</a:t>
            </a:r>
            <a:r>
              <a:rPr sz="3200" b="1" spc="-130" dirty="0">
                <a:solidFill>
                  <a:schemeClr val="bg1"/>
                </a:solidFill>
                <a:latin typeface="Tahoma"/>
                <a:cs typeface="Tahoma"/>
              </a:rPr>
              <a:t>gaging  </a:t>
            </a:r>
            <a:r>
              <a:rPr sz="3200" b="1" spc="-65" dirty="0">
                <a:solidFill>
                  <a:schemeClr val="bg1"/>
                </a:solidFill>
                <a:latin typeface="Tahoma"/>
                <a:cs typeface="Tahoma"/>
              </a:rPr>
              <a:t>Co</a:t>
            </a:r>
            <a:r>
              <a:rPr sz="3200" b="1" spc="-140" dirty="0">
                <a:solidFill>
                  <a:schemeClr val="bg1"/>
                </a:solidFill>
                <a:latin typeface="Tahoma"/>
                <a:cs typeface="Tahoma"/>
              </a:rPr>
              <a:t>ntent</a:t>
            </a:r>
            <a:r>
              <a:rPr sz="3200" b="1" spc="-90" dirty="0">
                <a:solidFill>
                  <a:schemeClr val="bg1"/>
                </a:solidFill>
                <a:latin typeface="Tahoma"/>
                <a:cs typeface="Tahoma"/>
              </a:rPr>
              <a:t>:</a:t>
            </a:r>
            <a:r>
              <a:rPr sz="3200" b="1" spc="-17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3200" spc="-110" dirty="0">
                <a:solidFill>
                  <a:schemeClr val="bg1"/>
                </a:solidFill>
                <a:latin typeface="Verdana"/>
                <a:cs typeface="Verdana"/>
              </a:rPr>
              <a:t>Us</a:t>
            </a:r>
            <a:r>
              <a:rPr sz="3200" spc="-60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3200" spc="-204" dirty="0">
                <a:solidFill>
                  <a:schemeClr val="bg1"/>
                </a:solidFill>
                <a:latin typeface="Verdana"/>
                <a:cs typeface="Verdana"/>
              </a:rPr>
              <a:t>ng</a:t>
            </a:r>
            <a:r>
              <a:rPr sz="3200" spc="-28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135" dirty="0">
                <a:solidFill>
                  <a:schemeClr val="bg1"/>
                </a:solidFill>
                <a:latin typeface="Verdana"/>
                <a:cs typeface="Verdana"/>
              </a:rPr>
              <a:t>vi</a:t>
            </a:r>
            <a:r>
              <a:rPr sz="3200" spc="-204" dirty="0">
                <a:solidFill>
                  <a:schemeClr val="bg1"/>
                </a:solidFill>
                <a:latin typeface="Verdana"/>
                <a:cs typeface="Verdana"/>
              </a:rPr>
              <a:t>d</a:t>
            </a:r>
            <a:r>
              <a:rPr sz="3200" spc="-17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3200" spc="-190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21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340" dirty="0">
                <a:solidFill>
                  <a:schemeClr val="bg1"/>
                </a:solidFill>
                <a:latin typeface="Verdana"/>
                <a:cs typeface="Verdana"/>
              </a:rPr>
              <a:t>,  </a:t>
            </a:r>
            <a:r>
              <a:rPr sz="3200" spc="-120" dirty="0">
                <a:solidFill>
                  <a:schemeClr val="bg1"/>
                </a:solidFill>
                <a:latin typeface="Verdana"/>
                <a:cs typeface="Verdana"/>
              </a:rPr>
              <a:t>bl</a:t>
            </a:r>
            <a:r>
              <a:rPr sz="3200" spc="-17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235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3200" spc="-22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345" dirty="0">
                <a:solidFill>
                  <a:schemeClr val="bg1"/>
                </a:solidFill>
                <a:latin typeface="Verdana"/>
                <a:cs typeface="Verdana"/>
              </a:rPr>
              <a:t>,</a:t>
            </a:r>
            <a:r>
              <a:rPr sz="32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190" dirty="0">
                <a:solidFill>
                  <a:schemeClr val="bg1"/>
                </a:solidFill>
                <a:latin typeface="Verdana"/>
                <a:cs typeface="Verdana"/>
              </a:rPr>
              <a:t>podca</a:t>
            </a:r>
            <a:r>
              <a:rPr sz="3200" spc="-185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5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21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345" dirty="0">
                <a:solidFill>
                  <a:schemeClr val="bg1"/>
                </a:solidFill>
                <a:latin typeface="Verdana"/>
                <a:cs typeface="Verdana"/>
              </a:rPr>
              <a:t>,</a:t>
            </a:r>
            <a:r>
              <a:rPr sz="3200" spc="-2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180" dirty="0">
                <a:solidFill>
                  <a:schemeClr val="bg1"/>
                </a:solidFill>
                <a:latin typeface="Verdana"/>
                <a:cs typeface="Verdana"/>
              </a:rPr>
              <a:t>and  </a:t>
            </a:r>
            <a:r>
              <a:rPr sz="3200" spc="-16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19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135" dirty="0">
                <a:solidFill>
                  <a:schemeClr val="bg1"/>
                </a:solidFill>
                <a:latin typeface="Verdana"/>
                <a:cs typeface="Verdana"/>
              </a:rPr>
              <a:t>cial</a:t>
            </a:r>
            <a:r>
              <a:rPr sz="32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310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3200" spc="-20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3200" spc="-175" dirty="0">
                <a:solidFill>
                  <a:schemeClr val="bg1"/>
                </a:solidFill>
                <a:latin typeface="Verdana"/>
                <a:cs typeface="Verdana"/>
              </a:rPr>
              <a:t>dia</a:t>
            </a:r>
            <a:r>
              <a:rPr sz="3200" spc="-25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185" dirty="0">
                <a:solidFill>
                  <a:schemeClr val="bg1"/>
                </a:solidFill>
                <a:latin typeface="Verdana"/>
                <a:cs typeface="Verdana"/>
              </a:rPr>
              <a:t>po</a:t>
            </a:r>
            <a:r>
              <a:rPr sz="3200" spc="-18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5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21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345" dirty="0">
                <a:solidFill>
                  <a:schemeClr val="bg1"/>
                </a:solidFill>
                <a:latin typeface="Verdana"/>
                <a:cs typeface="Verdana"/>
              </a:rPr>
              <a:t>.</a:t>
            </a:r>
            <a:endParaRPr sz="3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1175480" y="4278230"/>
            <a:ext cx="9011258" cy="15923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90"/>
              </a:spcBef>
            </a:pPr>
            <a:r>
              <a:rPr sz="3200" b="1" spc="-95" dirty="0">
                <a:solidFill>
                  <a:schemeClr val="bg1"/>
                </a:solidFill>
                <a:latin typeface="Tahoma"/>
                <a:cs typeface="Tahoma"/>
              </a:rPr>
              <a:t>Le</a:t>
            </a:r>
            <a:r>
              <a:rPr sz="3200" b="1" spc="-135" dirty="0">
                <a:solidFill>
                  <a:schemeClr val="bg1"/>
                </a:solidFill>
                <a:latin typeface="Tahoma"/>
                <a:cs typeface="Tahoma"/>
              </a:rPr>
              <a:t>v</a:t>
            </a:r>
            <a:r>
              <a:rPr sz="3200" b="1" spc="-150" dirty="0">
                <a:solidFill>
                  <a:schemeClr val="bg1"/>
                </a:solidFill>
                <a:latin typeface="Tahoma"/>
                <a:cs typeface="Tahoma"/>
              </a:rPr>
              <a:t>e</a:t>
            </a:r>
            <a:r>
              <a:rPr sz="3200" b="1" spc="-120" dirty="0">
                <a:solidFill>
                  <a:schemeClr val="bg1"/>
                </a:solidFill>
                <a:latin typeface="Tahoma"/>
                <a:cs typeface="Tahoma"/>
              </a:rPr>
              <a:t>r</a:t>
            </a:r>
            <a:r>
              <a:rPr sz="3200" b="1" spc="-150" dirty="0">
                <a:solidFill>
                  <a:schemeClr val="bg1"/>
                </a:solidFill>
                <a:latin typeface="Tahoma"/>
                <a:cs typeface="Tahoma"/>
              </a:rPr>
              <a:t>aging</a:t>
            </a:r>
            <a:r>
              <a:rPr sz="3200" b="1" spc="-204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3200" b="1" spc="-90" dirty="0">
                <a:solidFill>
                  <a:schemeClr val="bg1"/>
                </a:solidFill>
                <a:latin typeface="Tahoma"/>
                <a:cs typeface="Tahoma"/>
              </a:rPr>
              <a:t>P</a:t>
            </a:r>
            <a:r>
              <a:rPr sz="3200" b="1" spc="-55" dirty="0">
                <a:solidFill>
                  <a:schemeClr val="bg1"/>
                </a:solidFill>
                <a:latin typeface="Tahoma"/>
                <a:cs typeface="Tahoma"/>
              </a:rPr>
              <a:t>l</a:t>
            </a:r>
            <a:r>
              <a:rPr sz="3200" b="1" spc="-95" dirty="0">
                <a:solidFill>
                  <a:schemeClr val="bg1"/>
                </a:solidFill>
                <a:latin typeface="Tahoma"/>
                <a:cs typeface="Tahoma"/>
              </a:rPr>
              <a:t>at</a:t>
            </a:r>
            <a:r>
              <a:rPr sz="3200" b="1" spc="-90" dirty="0">
                <a:solidFill>
                  <a:schemeClr val="bg1"/>
                </a:solidFill>
                <a:latin typeface="Tahoma"/>
                <a:cs typeface="Tahoma"/>
              </a:rPr>
              <a:t>f</a:t>
            </a:r>
            <a:r>
              <a:rPr sz="3200" b="1" spc="-135" dirty="0">
                <a:solidFill>
                  <a:schemeClr val="bg1"/>
                </a:solidFill>
                <a:latin typeface="Tahoma"/>
                <a:cs typeface="Tahoma"/>
              </a:rPr>
              <a:t>orms:  </a:t>
            </a:r>
            <a:r>
              <a:rPr sz="3200" spc="-155" dirty="0">
                <a:solidFill>
                  <a:schemeClr val="bg1"/>
                </a:solidFill>
                <a:latin typeface="Verdana"/>
                <a:cs typeface="Verdana"/>
              </a:rPr>
              <a:t>Unde</a:t>
            </a:r>
            <a:r>
              <a:rPr sz="3200" spc="-120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sz="3200" spc="-21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5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210" dirty="0">
                <a:solidFill>
                  <a:schemeClr val="bg1"/>
                </a:solidFill>
                <a:latin typeface="Verdana"/>
                <a:cs typeface="Verdana"/>
              </a:rPr>
              <a:t>and</a:t>
            </a:r>
            <a:r>
              <a:rPr sz="3200" spc="-100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3200" spc="-204" dirty="0">
                <a:solidFill>
                  <a:schemeClr val="bg1"/>
                </a:solidFill>
                <a:latin typeface="Verdana"/>
                <a:cs typeface="Verdana"/>
              </a:rPr>
              <a:t>ng</a:t>
            </a:r>
            <a:r>
              <a:rPr sz="3200" spc="-2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120" dirty="0">
                <a:solidFill>
                  <a:schemeClr val="bg1"/>
                </a:solidFill>
                <a:latin typeface="Verdana"/>
                <a:cs typeface="Verdana"/>
              </a:rPr>
              <a:t>the  </a:t>
            </a:r>
            <a:r>
              <a:rPr sz="3200" spc="-21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8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120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sz="3200" spc="-18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3200" spc="-204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3200" spc="-165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3200" spc="-12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185" dirty="0">
                <a:solidFill>
                  <a:schemeClr val="bg1"/>
                </a:solidFill>
                <a:latin typeface="Verdana"/>
                <a:cs typeface="Verdana"/>
              </a:rPr>
              <a:t>hs</a:t>
            </a:r>
            <a:r>
              <a:rPr sz="3200" spc="-28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85" dirty="0">
                <a:solidFill>
                  <a:schemeClr val="bg1"/>
                </a:solidFill>
                <a:latin typeface="Verdana"/>
                <a:cs typeface="Verdana"/>
              </a:rPr>
              <a:t>of</a:t>
            </a:r>
            <a:r>
              <a:rPr sz="32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240" dirty="0">
                <a:solidFill>
                  <a:schemeClr val="bg1"/>
                </a:solidFill>
                <a:latin typeface="Verdana"/>
                <a:cs typeface="Verdana"/>
              </a:rPr>
              <a:t>v</a:t>
            </a:r>
            <a:r>
              <a:rPr sz="3200" spc="-190" dirty="0">
                <a:solidFill>
                  <a:schemeClr val="bg1"/>
                </a:solidFill>
                <a:latin typeface="Verdana"/>
                <a:cs typeface="Verdana"/>
              </a:rPr>
              <a:t>ar</a:t>
            </a:r>
            <a:r>
              <a:rPr sz="3200" spc="-114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3200" spc="-160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175" dirty="0">
                <a:solidFill>
                  <a:schemeClr val="bg1"/>
                </a:solidFill>
                <a:latin typeface="Verdana"/>
                <a:cs typeface="Verdana"/>
              </a:rPr>
              <a:t>u</a:t>
            </a:r>
            <a:r>
              <a:rPr sz="3200" spc="-150" dirty="0">
                <a:solidFill>
                  <a:schemeClr val="bg1"/>
                </a:solidFill>
                <a:latin typeface="Verdana"/>
                <a:cs typeface="Verdana"/>
              </a:rPr>
              <a:t>s  </a:t>
            </a:r>
            <a:r>
              <a:rPr sz="3200" spc="-155" dirty="0">
                <a:solidFill>
                  <a:schemeClr val="bg1"/>
                </a:solidFill>
                <a:latin typeface="Verdana"/>
                <a:cs typeface="Verdana"/>
              </a:rPr>
              <a:t>pl</a:t>
            </a:r>
            <a:r>
              <a:rPr sz="3200" spc="-220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3200" spc="-105" dirty="0">
                <a:solidFill>
                  <a:schemeClr val="bg1"/>
                </a:solidFill>
                <a:latin typeface="Verdana"/>
                <a:cs typeface="Verdana"/>
              </a:rPr>
              <a:t>tfor</a:t>
            </a:r>
            <a:r>
              <a:rPr sz="3200" spc="-229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3200" spc="-19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25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200" dirty="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sz="3200" spc="-40" dirty="0">
                <a:solidFill>
                  <a:schemeClr val="bg1"/>
                </a:solidFill>
                <a:latin typeface="Verdana"/>
                <a:cs typeface="Verdana"/>
              </a:rPr>
              <a:t>Y</a:t>
            </a:r>
            <a:r>
              <a:rPr sz="3200" spc="-14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285" dirty="0">
                <a:solidFill>
                  <a:schemeClr val="bg1"/>
                </a:solidFill>
                <a:latin typeface="Verdana"/>
                <a:cs typeface="Verdana"/>
              </a:rPr>
              <a:t>u</a:t>
            </a:r>
            <a:r>
              <a:rPr sz="3200" spc="-10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200" dirty="0">
                <a:solidFill>
                  <a:schemeClr val="bg1"/>
                </a:solidFill>
                <a:latin typeface="Verdana"/>
                <a:cs typeface="Verdana"/>
              </a:rPr>
              <a:t>ube,  </a:t>
            </a:r>
            <a:r>
              <a:rPr sz="3200" spc="-225" dirty="0">
                <a:solidFill>
                  <a:schemeClr val="bg1"/>
                </a:solidFill>
                <a:latin typeface="Verdana"/>
                <a:cs typeface="Verdana"/>
              </a:rPr>
              <a:t>In</a:t>
            </a:r>
            <a:r>
              <a:rPr sz="3200" spc="-245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5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250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3200" spc="-265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3200" spc="-180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sz="3200" spc="-220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3200" spc="-360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3200" spc="-345" dirty="0">
                <a:solidFill>
                  <a:schemeClr val="bg1"/>
                </a:solidFill>
                <a:latin typeface="Verdana"/>
                <a:cs typeface="Verdana"/>
              </a:rPr>
              <a:t>,</a:t>
            </a:r>
            <a:r>
              <a:rPr sz="3200" spc="-26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65" dirty="0">
                <a:solidFill>
                  <a:schemeClr val="bg1"/>
                </a:solidFill>
                <a:latin typeface="Verdana"/>
                <a:cs typeface="Verdana"/>
              </a:rPr>
              <a:t>Ti</a:t>
            </a:r>
            <a:r>
              <a:rPr sz="3200" spc="-125" dirty="0">
                <a:solidFill>
                  <a:schemeClr val="bg1"/>
                </a:solidFill>
                <a:latin typeface="Verdana"/>
                <a:cs typeface="Verdana"/>
              </a:rPr>
              <a:t>k</a:t>
            </a:r>
            <a:r>
              <a:rPr sz="3200" spc="-16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170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145" dirty="0">
                <a:solidFill>
                  <a:schemeClr val="bg1"/>
                </a:solidFill>
                <a:latin typeface="Verdana"/>
                <a:cs typeface="Verdana"/>
              </a:rPr>
              <a:t>k</a:t>
            </a:r>
            <a:r>
              <a:rPr sz="3200" spc="-345" dirty="0">
                <a:solidFill>
                  <a:schemeClr val="bg1"/>
                </a:solidFill>
                <a:latin typeface="Verdana"/>
                <a:cs typeface="Verdana"/>
              </a:rPr>
              <a:t>,</a:t>
            </a:r>
            <a:r>
              <a:rPr sz="3200" spc="-29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14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3200" spc="-12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3200" spc="-110" dirty="0">
                <a:solidFill>
                  <a:schemeClr val="bg1"/>
                </a:solidFill>
                <a:latin typeface="Verdana"/>
                <a:cs typeface="Verdana"/>
              </a:rPr>
              <a:t>c</a:t>
            </a:r>
            <a:r>
              <a:rPr sz="3200" spc="-270" dirty="0">
                <a:solidFill>
                  <a:schemeClr val="bg1"/>
                </a:solidFill>
                <a:latin typeface="Verdana"/>
                <a:cs typeface="Verdana"/>
              </a:rPr>
              <a:t>.)  </a:t>
            </a:r>
            <a:r>
              <a:rPr sz="3200" spc="-105" dirty="0">
                <a:solidFill>
                  <a:schemeClr val="bg1"/>
                </a:solidFill>
                <a:latin typeface="Verdana"/>
                <a:cs typeface="Verdana"/>
              </a:rPr>
              <a:t>for</a:t>
            </a:r>
            <a:r>
              <a:rPr sz="32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20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114" dirty="0">
                <a:solidFill>
                  <a:schemeClr val="bg1"/>
                </a:solidFill>
                <a:latin typeface="Verdana"/>
                <a:cs typeface="Verdana"/>
              </a:rPr>
              <a:t>pecific</a:t>
            </a:r>
            <a:r>
              <a:rPr sz="3200" spc="-2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165" dirty="0">
                <a:solidFill>
                  <a:schemeClr val="bg1"/>
                </a:solidFill>
                <a:latin typeface="Verdana"/>
                <a:cs typeface="Verdana"/>
              </a:rPr>
              <a:t>purp</a:t>
            </a:r>
            <a:r>
              <a:rPr sz="3200" spc="-18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3200" spc="-19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22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3200" spc="-21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3200" spc="-345" dirty="0">
                <a:solidFill>
                  <a:schemeClr val="bg1"/>
                </a:solidFill>
                <a:latin typeface="Verdana"/>
                <a:cs typeface="Verdana"/>
              </a:rPr>
              <a:t>.</a:t>
            </a:r>
            <a:endParaRPr sz="3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99020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4" name="Picture 3" descr="Digital Outreach Strategy - 3 Steps to Get Started">
            <a:extLst>
              <a:ext uri="{FF2B5EF4-FFF2-40B4-BE49-F238E27FC236}">
                <a16:creationId xmlns:a16="http://schemas.microsoft.com/office/drawing/2014/main" id="{F8C6359B-0C7B-DFF0-8F75-8771F2DD8D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t="11932" r="-1" b="3776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965" y="552807"/>
            <a:ext cx="9801854" cy="2790331"/>
          </a:xfrm>
        </p:spPr>
        <p:txBody>
          <a:bodyPr anchor="b">
            <a:normAutofit/>
          </a:bodyPr>
          <a:lstStyle/>
          <a:p>
            <a:pPr algn="ctr"/>
            <a:r>
              <a:rPr lang="en-US" sz="4800" b="1">
                <a:solidFill>
                  <a:srgbClr val="FFFFFF"/>
                </a:solidFill>
              </a:rPr>
              <a:t>Engage in Digital Outreach:</a:t>
            </a:r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9DF0F3-5FF0-5DCC-59F4-D55AE86C1C77}"/>
              </a:ext>
            </a:extLst>
          </p:cNvPr>
          <p:cNvSpPr/>
          <p:nvPr/>
        </p:nvSpPr>
        <p:spPr>
          <a:xfrm>
            <a:off x="1311567" y="3427305"/>
            <a:ext cx="9565609" cy="2780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7870" y="3558857"/>
            <a:ext cx="8822141" cy="2650516"/>
          </a:xfrm>
        </p:spPr>
        <p:txBody>
          <a:bodyPr anchor="t">
            <a:normAutofit fontScale="92500" lnSpcReduction="10000"/>
          </a:bodyPr>
          <a:lstStyle/>
          <a:p>
            <a:pPr algn="ctr"/>
            <a:r>
              <a:rPr lang="en-US" sz="4000">
                <a:solidFill>
                  <a:srgbClr val="000000"/>
                </a:solidFill>
                <a:latin typeface="Consolas"/>
              </a:rPr>
              <a:t>Share your personal testimony on digital platforms.</a:t>
            </a:r>
          </a:p>
          <a:p>
            <a:pPr algn="ctr"/>
            <a:r>
              <a:rPr lang="en-US" sz="4000">
                <a:solidFill>
                  <a:srgbClr val="000000"/>
                </a:solidFill>
                <a:latin typeface="Consolas"/>
              </a:rPr>
              <a:t>Join or create online Christian communities to support each other in faith.</a:t>
            </a:r>
          </a:p>
        </p:txBody>
      </p:sp>
    </p:spTree>
    <p:extLst>
      <p:ext uri="{BB962C8B-B14F-4D97-AF65-F5344CB8AC3E}">
        <p14:creationId xmlns:p14="http://schemas.microsoft.com/office/powerpoint/2010/main" val="3386264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543451" y="1248213"/>
            <a:ext cx="5413238" cy="432633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967" y="675564"/>
            <a:ext cx="3609833" cy="5204085"/>
          </a:xfrm>
        </p:spPr>
        <p:txBody>
          <a:bodyPr>
            <a:normAutofit/>
          </a:bodyPr>
          <a:lstStyle/>
          <a:p>
            <a:r>
              <a:rPr lang="en-US" b="1" dirty="0"/>
              <a:t>Discernment</a:t>
            </a:r>
            <a:r>
              <a:rPr lang="en-US" b="1" dirty="0">
                <a:cs typeface="Calibri Light"/>
              </a:rPr>
              <a:t/>
            </a:r>
            <a:br>
              <a:rPr lang="en-US" b="1" dirty="0">
                <a:cs typeface="Calibri Light"/>
              </a:rPr>
            </a:br>
            <a:r>
              <a:rPr lang="en-US" b="1" dirty="0"/>
              <a:t>in Digital Consumption: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1AD025-6957-53B1-0E2B-DCCF2ED24E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150578"/>
              </p:ext>
            </p:extLst>
          </p:nvPr>
        </p:nvGraphicFramePr>
        <p:xfrm>
          <a:off x="4776730" y="819369"/>
          <a:ext cx="6589260" cy="524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976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9234" y="2073715"/>
            <a:ext cx="7117187" cy="29930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8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Conclusion and Call to Action</a:t>
            </a:r>
            <a:endParaRPr lang="en-US" sz="8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D6B450-4278-45B8-88C7-C061710E3C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1883640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234A4C-A256-4139-A5F4-27078F0D67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5066757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864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228" y="1717184"/>
            <a:ext cx="8845744" cy="3891719"/>
          </a:xfrm>
        </p:spPr>
        <p:txBody>
          <a:bodyPr>
            <a:normAutofit fontScale="92500"/>
          </a:bodyPr>
          <a:lstStyle/>
          <a:p>
            <a:r>
              <a:rPr lang="en-US" sz="4000">
                <a:solidFill>
                  <a:schemeClr val="bg1"/>
                </a:solidFill>
                <a:latin typeface="Consolas"/>
              </a:rPr>
              <a:t>The digital world is an extension of the mission field.</a:t>
            </a:r>
          </a:p>
          <a:p>
            <a:r>
              <a:rPr lang="en-US" sz="4000">
                <a:solidFill>
                  <a:schemeClr val="bg1"/>
                </a:solidFill>
                <a:latin typeface="Consolas"/>
              </a:rPr>
              <a:t>We must shine the light of Christ in this space, using it to share the gospel, connect with others, and stand for truth.</a:t>
            </a:r>
          </a:p>
          <a:p>
            <a:endParaRPr lang="en-US" sz="4000">
              <a:solidFill>
                <a:schemeClr val="bg1"/>
              </a:solidFill>
              <a:latin typeface="Consolas"/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946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1616054" y="1387193"/>
            <a:ext cx="8959892" cy="4209672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onsolas"/>
              </a:rPr>
              <a:t>Start small — whether through a social media post, creating faith-based content, or supporting online Christian ministries.</a:t>
            </a:r>
          </a:p>
          <a:p>
            <a:r>
              <a:rPr lang="en-US" sz="3600" dirty="0">
                <a:solidFill>
                  <a:schemeClr val="bg1"/>
                </a:solidFill>
                <a:latin typeface="Consolas"/>
              </a:rPr>
              <a:t>Commit to being intentional about your digital presence, ensuring it reflects your faith.</a:t>
            </a:r>
          </a:p>
        </p:txBody>
      </p:sp>
    </p:spTree>
    <p:extLst>
      <p:ext uri="{BB962C8B-B14F-4D97-AF65-F5344CB8AC3E}">
        <p14:creationId xmlns:p14="http://schemas.microsoft.com/office/powerpoint/2010/main" val="2749763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75FFAD0-2409-47F2-980A-2CF4FFC69B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!!Rectangle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hand holding a computer and a globe&#10;&#10;Description automatically generated">
            <a:extLst>
              <a:ext uri="{FF2B5EF4-FFF2-40B4-BE49-F238E27FC236}">
                <a16:creationId xmlns:a16="http://schemas.microsoft.com/office/drawing/2014/main" id="{F19B516E-A05A-CD98-9CF5-A9C8C2FE68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r="888" b="-1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51BEA-31CA-1843-DA0D-BE2261948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9600" dirty="0">
                <a:solidFill>
                  <a:srgbClr val="FFFFFF"/>
                </a:solidFill>
                <a:latin typeface="Segoe Script"/>
                <a:cs typeface="Calibri" panose="020F0502020204030204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66994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917</Words>
  <Application>Microsoft Office PowerPoint</Application>
  <PresentationFormat>Widescreen</PresentationFormat>
  <Paragraphs>72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Arial MT</vt:lpstr>
      <vt:lpstr>Calibri</vt:lpstr>
      <vt:lpstr>Calibri Light</vt:lpstr>
      <vt:lpstr>Consolas</vt:lpstr>
      <vt:lpstr>Segoe Script</vt:lpstr>
      <vt:lpstr>Tahoma</vt:lpstr>
      <vt:lpstr>Verdana</vt:lpstr>
      <vt:lpstr>Wingdings</vt:lpstr>
      <vt:lpstr>Office Theme</vt:lpstr>
      <vt:lpstr>THE CHRISTIAN YOUTH AS DIGITAL CHAMPIONS</vt:lpstr>
      <vt:lpstr>PowerPoint Presentation</vt:lpstr>
      <vt:lpstr>Overview:</vt:lpstr>
      <vt:lpstr>EVOLUTION OF TECH AND ITS IMPACTS</vt:lpstr>
      <vt:lpstr>EVOLUTION OF TECH AND ITS IMPACTS:</vt:lpstr>
      <vt:lpstr>THE RISE OF TECHNOLOGY:</vt:lpstr>
      <vt:lpstr>THE CHRISTIAN YOUTH IN THE DIGITAL AGE:</vt:lpstr>
      <vt:lpstr>THE CHRISTIAN YOUTH IN THE DIGITAL AGE:</vt:lpstr>
      <vt:lpstr>THE CHRISTIAN YOUTH IN THE DIGITAL AGE:</vt:lpstr>
      <vt:lpstr>BIBLICAL FOUNDATION FOR BEING DIGITAL CHAMPIONS</vt:lpstr>
      <vt:lpstr>The Great Commission in a Digital World</vt:lpstr>
      <vt:lpstr>BEING SALT AND LIGHT ONLINE</vt:lpstr>
      <vt:lpstr>GODLY STEWARDSHIP OF TECHNOLOGY:</vt:lpstr>
      <vt:lpstr>THE ROLE OF THE CHRISTIAN YOUTH IN THE DIGITAL SPACE</vt:lpstr>
      <vt:lpstr>Promoting Christian Values:</vt:lpstr>
      <vt:lpstr>Creating Godly Content:</vt:lpstr>
      <vt:lpstr>Digital Evangelism and Discipleship:</vt:lpstr>
      <vt:lpstr>Combating Digital Darkness:</vt:lpstr>
      <vt:lpstr>Practical Steps for Becoming a Digital Champion</vt:lpstr>
      <vt:lpstr>PERSONAL PREPARATION:</vt:lpstr>
      <vt:lpstr>BUILD A POSITIVE ONLINE PRESENCE:</vt:lpstr>
      <vt:lpstr>CONTENT CREATION &amp; SHARING</vt:lpstr>
      <vt:lpstr>CONTENT CREATION &amp; SHARING</vt:lpstr>
      <vt:lpstr>Engage in Digital Outreach:</vt:lpstr>
      <vt:lpstr>Discernment in Digital Consumption:</vt:lpstr>
      <vt:lpstr>Conclusion and Call to Action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Christian Youth as Digital Champions</dc:title>
  <dc:creator>Youth Ministry</dc:creator>
  <cp:lastModifiedBy>Youth Ministry</cp:lastModifiedBy>
  <cp:revision>220</cp:revision>
  <dcterms:created xsi:type="dcterms:W3CDTF">2024-09-20T17:59:21Z</dcterms:created>
  <dcterms:modified xsi:type="dcterms:W3CDTF">2024-09-22T17:24:14Z</dcterms:modified>
</cp:coreProperties>
</file>